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61" r:id="rId2"/>
    <p:sldId id="384" r:id="rId3"/>
    <p:sldId id="289" r:id="rId4"/>
    <p:sldId id="256" r:id="rId5"/>
    <p:sldId id="260" r:id="rId6"/>
    <p:sldId id="290" r:id="rId7"/>
    <p:sldId id="277" r:id="rId8"/>
    <p:sldId id="299" r:id="rId9"/>
    <p:sldId id="300" r:id="rId10"/>
    <p:sldId id="301" r:id="rId11"/>
    <p:sldId id="279" r:id="rId12"/>
    <p:sldId id="291" r:id="rId13"/>
    <p:sldId id="292" r:id="rId14"/>
    <p:sldId id="293" r:id="rId15"/>
    <p:sldId id="294" r:id="rId16"/>
    <p:sldId id="295" r:id="rId17"/>
    <p:sldId id="281" r:id="rId18"/>
    <p:sldId id="296" r:id="rId19"/>
    <p:sldId id="297" r:id="rId20"/>
    <p:sldId id="298" r:id="rId21"/>
    <p:sldId id="286" r:id="rId22"/>
    <p:sldId id="282" r:id="rId23"/>
    <p:sldId id="385" r:id="rId24"/>
    <p:sldId id="283" r:id="rId25"/>
    <p:sldId id="386" r:id="rId26"/>
    <p:sldId id="285" r:id="rId27"/>
    <p:sldId id="387" r:id="rId28"/>
    <p:sldId id="388" r:id="rId29"/>
    <p:sldId id="3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634" autoAdjust="0"/>
  </p:normalViewPr>
  <p:slideViewPr>
    <p:cSldViewPr snapToGrid="0">
      <p:cViewPr varScale="1">
        <p:scale>
          <a:sx n="66" d="100"/>
          <a:sy n="66" d="100"/>
        </p:scale>
        <p:origin x="644"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5271FA-ABF9-4A14-915F-B471689FA7FA}" type="datetimeFigureOut">
              <a:rPr lang="en-US" smtClean="0"/>
              <a:t>1/15/2026</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761C82-DE33-4C5F-97CD-AC6533555C80}" type="slidenum">
              <a:rPr lang="en-US" smtClean="0"/>
              <a:t>‹#›</a:t>
            </a:fld>
            <a:endParaRPr lang="en-US"/>
          </a:p>
        </p:txBody>
      </p:sp>
    </p:spTree>
    <p:extLst>
      <p:ext uri="{BB962C8B-B14F-4D97-AF65-F5344CB8AC3E}">
        <p14:creationId xmlns:p14="http://schemas.microsoft.com/office/powerpoint/2010/main" val="4061079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876981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3" y="304800"/>
            <a:ext cx="7091361" cy="2793906"/>
          </a:xfrm>
        </p:spPr>
        <p:txBody>
          <a:bodyPr anchor="b">
            <a:normAutofit/>
          </a:bodyPr>
          <a:lstStyle>
            <a:lvl1pPr algn="l">
              <a:lnSpc>
                <a:spcPct val="80000"/>
              </a:lnSpc>
              <a:defRPr sz="6600"/>
            </a:lvl1pPr>
          </a:lstStyle>
          <a:p>
            <a:r>
              <a:rPr lang="vi-VN"/>
              <a:t>Bấm để sửa kiểu tiêu đề Bản cái</a:t>
            </a:r>
            <a:endParaRPr/>
          </a:p>
        </p:txBody>
      </p:sp>
      <p:sp>
        <p:nvSpPr>
          <p:cNvPr id="3" name="Subtitle 2"/>
          <p:cNvSpPr>
            <a:spLocks noGrp="1"/>
          </p:cNvSpPr>
          <p:nvPr>
            <p:ph type="subTitle" idx="1"/>
          </p:nvPr>
        </p:nvSpPr>
        <p:spPr>
          <a:xfrm>
            <a:off x="1065213" y="3108804"/>
            <a:ext cx="7091361" cy="838200"/>
          </a:xfrm>
        </p:spPr>
        <p:txBody>
          <a:bodyPr/>
          <a:lstStyle>
            <a:lvl1pPr marL="0" indent="0" algn="l">
              <a:spcBef>
                <a:spcPts val="0"/>
              </a:spcBef>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a:p>
        </p:txBody>
      </p:sp>
      <p:sp>
        <p:nvSpPr>
          <p:cNvPr id="8" name="Date Placeholder 7"/>
          <p:cNvSpPr>
            <a:spLocks noGrp="1"/>
          </p:cNvSpPr>
          <p:nvPr>
            <p:ph type="dt" sz="half" idx="10"/>
          </p:nvPr>
        </p:nvSpPr>
        <p:spPr/>
        <p:txBody>
          <a:bodyPr/>
          <a:lstStyle/>
          <a:p>
            <a:fld id="{19E03C67-5FBD-4385-8410-482E0FD0795F}" type="datetimeFigureOut">
              <a:rPr lang="en-US" smtClean="0"/>
              <a:t>1/15/2026</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3784113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a:p>
        </p:txBody>
      </p:sp>
      <p:sp>
        <p:nvSpPr>
          <p:cNvPr id="4" name="Date Placeholder 3"/>
          <p:cNvSpPr>
            <a:spLocks noGrp="1"/>
          </p:cNvSpPr>
          <p:nvPr>
            <p:ph type="dt" sz="half" idx="10"/>
          </p:nvPr>
        </p:nvSpPr>
        <p:spPr/>
        <p:txBody>
          <a:bodyPr/>
          <a:lstStyle/>
          <a:p>
            <a:fld id="{19E03C67-5FBD-4385-8410-482E0FD0795F}"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1266667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65014" y="304801"/>
            <a:ext cx="1715800" cy="5410200"/>
          </a:xfrm>
        </p:spPr>
        <p:txBody>
          <a:bodyPr vert="eaVert"/>
          <a:lstStyle/>
          <a:p>
            <a:r>
              <a:rPr lang="vi-VN"/>
              <a:t>Bấm để sửa kiểu tiêu đề Bản cái</a:t>
            </a:r>
            <a:endParaRPr/>
          </a:p>
        </p:txBody>
      </p:sp>
      <p:sp>
        <p:nvSpPr>
          <p:cNvPr id="3" name="Vertical Text Placeholder 2"/>
          <p:cNvSpPr>
            <a:spLocks noGrp="1"/>
          </p:cNvSpPr>
          <p:nvPr>
            <p:ph type="body" orient="vert" idx="1"/>
          </p:nvPr>
        </p:nvSpPr>
        <p:spPr>
          <a:xfrm>
            <a:off x="2209800" y="304801"/>
            <a:ext cx="7502814" cy="5410200"/>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a:p>
        </p:txBody>
      </p:sp>
      <p:sp>
        <p:nvSpPr>
          <p:cNvPr id="4" name="Date Placeholder 3"/>
          <p:cNvSpPr>
            <a:spLocks noGrp="1"/>
          </p:cNvSpPr>
          <p:nvPr>
            <p:ph type="dt" sz="half" idx="10"/>
          </p:nvPr>
        </p:nvSpPr>
        <p:spPr/>
        <p:txBody>
          <a:bodyPr/>
          <a:lstStyle/>
          <a:p>
            <a:fld id="{19E03C67-5FBD-4385-8410-482E0FD0795F}"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4243193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a:p>
        </p:txBody>
      </p:sp>
      <p:sp>
        <p:nvSpPr>
          <p:cNvPr id="4" name="Date Placeholder 3"/>
          <p:cNvSpPr>
            <a:spLocks noGrp="1"/>
          </p:cNvSpPr>
          <p:nvPr>
            <p:ph type="dt" sz="half" idx="10"/>
          </p:nvPr>
        </p:nvSpPr>
        <p:spPr/>
        <p:txBody>
          <a:bodyPr/>
          <a:lstStyle/>
          <a:p>
            <a:fld id="{19E03C67-5FBD-4385-8410-482E0FD0795F}"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1454020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80013" y="1600200"/>
            <a:ext cx="6400801" cy="2486025"/>
          </a:xfrm>
        </p:spPr>
        <p:txBody>
          <a:bodyPr anchor="b">
            <a:normAutofit/>
          </a:bodyPr>
          <a:lstStyle>
            <a:lvl1pPr>
              <a:defRPr sz="5200"/>
            </a:lvl1pPr>
          </a:lstStyle>
          <a:p>
            <a:r>
              <a:rPr lang="vi-VN"/>
              <a:t>Bấm để sửa kiểu tiêu đề Bản cái</a:t>
            </a:r>
            <a:endParaRPr/>
          </a:p>
        </p:txBody>
      </p:sp>
      <p:sp>
        <p:nvSpPr>
          <p:cNvPr id="3" name="Text Placeholder 2"/>
          <p:cNvSpPr>
            <a:spLocks noGrp="1"/>
          </p:cNvSpPr>
          <p:nvPr>
            <p:ph type="body" idx="1"/>
          </p:nvPr>
        </p:nvSpPr>
        <p:spPr>
          <a:xfrm>
            <a:off x="5180011" y="4105029"/>
            <a:ext cx="6400801" cy="914400"/>
          </a:xfrm>
        </p:spPr>
        <p:txBody>
          <a:bodyPr>
            <a:normAutofit/>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19E03C67-5FBD-4385-8410-482E0FD0795F}"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2597467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a:p>
        </p:txBody>
      </p:sp>
      <p:sp>
        <p:nvSpPr>
          <p:cNvPr id="3" name="Content Placeholder 2"/>
          <p:cNvSpPr>
            <a:spLocks noGrp="1"/>
          </p:cNvSpPr>
          <p:nvPr>
            <p:ph sz="half" idx="1"/>
          </p:nvPr>
        </p:nvSpPr>
        <p:spPr>
          <a:xfrm>
            <a:off x="2208213" y="1600200"/>
            <a:ext cx="4572000" cy="4114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a:p>
        </p:txBody>
      </p:sp>
      <p:sp>
        <p:nvSpPr>
          <p:cNvPr id="4" name="Content Placeholder 3"/>
          <p:cNvSpPr>
            <a:spLocks noGrp="1"/>
          </p:cNvSpPr>
          <p:nvPr>
            <p:ph sz="half" idx="2"/>
          </p:nvPr>
        </p:nvSpPr>
        <p:spPr>
          <a:xfrm>
            <a:off x="7008813" y="1600200"/>
            <a:ext cx="4572000" cy="4114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a:p>
        </p:txBody>
      </p:sp>
      <p:sp>
        <p:nvSpPr>
          <p:cNvPr id="5" name="Date Placeholder 4"/>
          <p:cNvSpPr>
            <a:spLocks noGrp="1"/>
          </p:cNvSpPr>
          <p:nvPr>
            <p:ph type="dt" sz="half" idx="10"/>
          </p:nvPr>
        </p:nvSpPr>
        <p:spPr/>
        <p:txBody>
          <a:bodyPr/>
          <a:lstStyle/>
          <a:p>
            <a:fld id="{19E03C67-5FBD-4385-8410-482E0FD0795F}"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3114863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a:p>
        </p:txBody>
      </p:sp>
      <p:sp>
        <p:nvSpPr>
          <p:cNvPr id="3" name="Text Placeholder 2"/>
          <p:cNvSpPr>
            <a:spLocks noGrp="1"/>
          </p:cNvSpPr>
          <p:nvPr>
            <p:ph type="body" idx="1"/>
          </p:nvPr>
        </p:nvSpPr>
        <p:spPr>
          <a:xfrm>
            <a:off x="22082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2208213" y="2505075"/>
            <a:ext cx="4572000" cy="333756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a:p>
        </p:txBody>
      </p:sp>
      <p:sp>
        <p:nvSpPr>
          <p:cNvPr id="5" name="Text Placeholder 4"/>
          <p:cNvSpPr>
            <a:spLocks noGrp="1"/>
          </p:cNvSpPr>
          <p:nvPr>
            <p:ph type="body" sz="quarter" idx="3"/>
          </p:nvPr>
        </p:nvSpPr>
        <p:spPr>
          <a:xfrm>
            <a:off x="70088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7008813" y="2505075"/>
            <a:ext cx="4572000" cy="333756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a:p>
        </p:txBody>
      </p:sp>
      <p:sp>
        <p:nvSpPr>
          <p:cNvPr id="7" name="Date Placeholder 6"/>
          <p:cNvSpPr>
            <a:spLocks noGrp="1"/>
          </p:cNvSpPr>
          <p:nvPr>
            <p:ph type="dt" sz="half" idx="10"/>
          </p:nvPr>
        </p:nvSpPr>
        <p:spPr/>
        <p:txBody>
          <a:bodyPr/>
          <a:lstStyle/>
          <a:p>
            <a:fld id="{19E03C67-5FBD-4385-8410-482E0FD0795F}" type="datetimeFigureOut">
              <a:rPr lang="en-US" smtClean="0"/>
              <a:t>1/15/2026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2599248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a:p>
        </p:txBody>
      </p:sp>
      <p:sp>
        <p:nvSpPr>
          <p:cNvPr id="3" name="Date Placeholder 2"/>
          <p:cNvSpPr>
            <a:spLocks noGrp="1"/>
          </p:cNvSpPr>
          <p:nvPr>
            <p:ph type="dt" sz="half" idx="10"/>
          </p:nvPr>
        </p:nvSpPr>
        <p:spPr/>
        <p:txBody>
          <a:bodyPr/>
          <a:lstStyle/>
          <a:p>
            <a:fld id="{19E03C67-5FBD-4385-8410-482E0FD0795F}" type="datetimeFigureOut">
              <a:rPr lang="en-US" smtClean="0"/>
              <a:t>1/15/2026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836848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E03C67-5FBD-4385-8410-482E0FD0795F}" type="datetimeFigureOut">
              <a:rPr lang="en-US" smtClean="0"/>
              <a:t>1/15/2026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4060401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vi-VN"/>
              <a:t>Bấm để sửa kiểu tiêu đề Bản cái</a:t>
            </a:r>
            <a:endParaRPr/>
          </a:p>
        </p:txBody>
      </p:sp>
      <p:sp>
        <p:nvSpPr>
          <p:cNvPr id="3" name="Content Placeholder 2"/>
          <p:cNvSpPr>
            <a:spLocks noGrp="1"/>
          </p:cNvSpPr>
          <p:nvPr>
            <p:ph idx="1"/>
          </p:nvPr>
        </p:nvSpPr>
        <p:spPr>
          <a:xfrm>
            <a:off x="1293813" y="533400"/>
            <a:ext cx="6858000" cy="4800600"/>
          </a:xfrm>
        </p:spPr>
        <p:txBody>
          <a:bodyPr>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19E03C67-5FBD-4385-8410-482E0FD0795F}"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1724747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vi-VN"/>
              <a:t>Bấm để sửa kiểu tiêu đề Bản cái</a:t>
            </a:r>
            <a:endParaRPr/>
          </a:p>
        </p:txBody>
      </p:sp>
      <p:sp>
        <p:nvSpPr>
          <p:cNvPr id="8" name="Rounded Rectangle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Picture Placeholder 2" descr="An empty placeholder to add an image. Click on the placeholder and select the image that you wish to add."/>
          <p:cNvSpPr>
            <a:spLocks noGrp="1"/>
          </p:cNvSpPr>
          <p:nvPr>
            <p:ph type="pic" idx="1"/>
          </p:nvPr>
        </p:nvSpPr>
        <p:spPr>
          <a:xfrm>
            <a:off x="1408112" y="647700"/>
            <a:ext cx="6629400" cy="4572000"/>
          </a:xfrm>
          <a:prstGeom prst="roundRect">
            <a:avLst>
              <a:gd name="adj" fmla="val 3725"/>
            </a:avLst>
          </a:prstGeo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19E03C67-5FBD-4385-8410-482E0FD0795F}"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0F0B11-A8E8-437F-B44C-91F7226A178D}" type="slidenum">
              <a:rPr lang="en-US" smtClean="0"/>
              <a:t>‹#›</a:t>
            </a:fld>
            <a:endParaRPr lang="en-US"/>
          </a:p>
        </p:txBody>
      </p:sp>
    </p:spTree>
    <p:extLst>
      <p:ext uri="{BB962C8B-B14F-4D97-AF65-F5344CB8AC3E}">
        <p14:creationId xmlns:p14="http://schemas.microsoft.com/office/powerpoint/2010/main" val="3570046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r>
              <a:rPr lang="vi-VN"/>
              <a:t>Bấm để sửa kiểu tiêu đề Bản cái</a:t>
            </a:r>
            <a:endParaRPr dirty="0"/>
          </a:p>
        </p:txBody>
      </p:sp>
      <p:sp>
        <p:nvSpPr>
          <p:cNvPr id="3" name="Text Placeholder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a:p>
        </p:txBody>
      </p:sp>
      <p:sp>
        <p:nvSpPr>
          <p:cNvPr id="4" name="Date Placeholder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a:defRPr sz="1100">
                <a:solidFill>
                  <a:schemeClr val="tx2"/>
                </a:solidFill>
              </a:defRPr>
            </a:lvl1pPr>
          </a:lstStyle>
          <a:p>
            <a:fld id="{19E03C67-5FBD-4385-8410-482E0FD0795F}" type="datetimeFigureOut">
              <a:rPr lang="en-US" smtClean="0"/>
              <a:t>1/15/2026</a:t>
            </a:fld>
            <a:endParaRPr lang="en-US"/>
          </a:p>
        </p:txBody>
      </p:sp>
      <p:sp>
        <p:nvSpPr>
          <p:cNvPr id="5" name="Footer Placeholder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a:defRPr sz="1100">
                <a:solidFill>
                  <a:schemeClr val="tx2"/>
                </a:solidFill>
              </a:defRPr>
            </a:lvl1pPr>
          </a:lstStyle>
          <a:p>
            <a:endParaRPr lang="en-US"/>
          </a:p>
        </p:txBody>
      </p:sp>
      <p:sp>
        <p:nvSpPr>
          <p:cNvPr id="6" name="Slide Number Placeholder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a:defRPr sz="1100" b="1">
                <a:solidFill>
                  <a:srgbClr val="AB3C19"/>
                </a:solidFill>
              </a:defRPr>
            </a:lvl1pPr>
          </a:lstStyle>
          <a:p>
            <a:fld id="{630F0B11-A8E8-437F-B44C-91F7226A178D}" type="slidenum">
              <a:rPr lang="en-US" smtClean="0"/>
              <a:t>‹#›</a:t>
            </a:fld>
            <a:endParaRPr lang="en-US"/>
          </a:p>
        </p:txBody>
      </p:sp>
    </p:spTree>
    <p:extLst>
      <p:ext uri="{BB962C8B-B14F-4D97-AF65-F5344CB8AC3E}">
        <p14:creationId xmlns:p14="http://schemas.microsoft.com/office/powerpoint/2010/main" val="3925532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18" Type="http://schemas.openxmlformats.org/officeDocument/2006/relationships/image" Target="../media/image39.png"/><Relationship Id="rId3" Type="http://schemas.openxmlformats.org/officeDocument/2006/relationships/slideLayout" Target="../slideLayouts/slideLayout7.xml"/><Relationship Id="rId21" Type="http://schemas.microsoft.com/office/2007/relationships/hdphoto" Target="../media/hdphoto3.wdp"/><Relationship Id="rId7" Type="http://schemas.openxmlformats.org/officeDocument/2006/relationships/image" Target="../media/image30.png"/><Relationship Id="rId12" Type="http://schemas.openxmlformats.org/officeDocument/2006/relationships/image" Target="../media/image34.gif"/><Relationship Id="rId17" Type="http://schemas.openxmlformats.org/officeDocument/2006/relationships/image" Target="../media/image38.png"/><Relationship Id="rId2" Type="http://schemas.openxmlformats.org/officeDocument/2006/relationships/audio" Target="../media/media2.mp3"/><Relationship Id="rId16" Type="http://schemas.openxmlformats.org/officeDocument/2006/relationships/image" Target="../media/image37.png"/><Relationship Id="rId20" Type="http://schemas.openxmlformats.org/officeDocument/2006/relationships/image" Target="../media/image41.png"/><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image" Target="../media/image33.png"/><Relationship Id="rId24" Type="http://schemas.openxmlformats.org/officeDocument/2006/relationships/image" Target="../media/image44.png"/><Relationship Id="rId5" Type="http://schemas.openxmlformats.org/officeDocument/2006/relationships/image" Target="../media/image28.gif"/><Relationship Id="rId15" Type="http://schemas.openxmlformats.org/officeDocument/2006/relationships/image" Target="../media/image36.png"/><Relationship Id="rId23" Type="http://schemas.openxmlformats.org/officeDocument/2006/relationships/image" Target="../media/image43.png"/><Relationship Id="rId10" Type="http://schemas.openxmlformats.org/officeDocument/2006/relationships/image" Target="../media/image32.png"/><Relationship Id="rId19" Type="http://schemas.openxmlformats.org/officeDocument/2006/relationships/image" Target="../media/image40.png"/><Relationship Id="rId4" Type="http://schemas.openxmlformats.org/officeDocument/2006/relationships/image" Target="../media/image27.png"/><Relationship Id="rId9" Type="http://schemas.microsoft.com/office/2007/relationships/hdphoto" Target="../media/hdphoto1.wdp"/><Relationship Id="rId14" Type="http://schemas.microsoft.com/office/2007/relationships/hdphoto" Target="../media/hdphoto2.wdp"/><Relationship Id="rId22"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18" Type="http://schemas.openxmlformats.org/officeDocument/2006/relationships/slide" Target="slide26.xml"/><Relationship Id="rId26" Type="http://schemas.openxmlformats.org/officeDocument/2006/relationships/image" Target="../media/image39.png"/><Relationship Id="rId3" Type="http://schemas.openxmlformats.org/officeDocument/2006/relationships/audio" Target="../media/audio3.wav"/><Relationship Id="rId21" Type="http://schemas.openxmlformats.org/officeDocument/2006/relationships/image" Target="../media/image47.png"/><Relationship Id="rId7" Type="http://schemas.openxmlformats.org/officeDocument/2006/relationships/image" Target="../media/image30.png"/><Relationship Id="rId12" Type="http://schemas.openxmlformats.org/officeDocument/2006/relationships/image" Target="../media/image34.gif"/><Relationship Id="rId17" Type="http://schemas.openxmlformats.org/officeDocument/2006/relationships/image" Target="../media/image45.png"/><Relationship Id="rId25" Type="http://schemas.openxmlformats.org/officeDocument/2006/relationships/image" Target="../media/image38.png"/><Relationship Id="rId2" Type="http://schemas.openxmlformats.org/officeDocument/2006/relationships/audio" Target="../media/audio2.wav"/><Relationship Id="rId16" Type="http://schemas.openxmlformats.org/officeDocument/2006/relationships/slide" Target="slide25.xml"/><Relationship Id="rId20" Type="http://schemas.openxmlformats.org/officeDocument/2006/relationships/slide" Target="slide27.xml"/><Relationship Id="rId29" Type="http://schemas.microsoft.com/office/2007/relationships/hdphoto" Target="../media/hdphoto3.wdp"/><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3.png"/><Relationship Id="rId24" Type="http://schemas.openxmlformats.org/officeDocument/2006/relationships/image" Target="../media/image37.png"/><Relationship Id="rId32" Type="http://schemas.openxmlformats.org/officeDocument/2006/relationships/slide" Target="slide8.xml"/><Relationship Id="rId5" Type="http://schemas.openxmlformats.org/officeDocument/2006/relationships/image" Target="../media/image28.gif"/><Relationship Id="rId15" Type="http://schemas.openxmlformats.org/officeDocument/2006/relationships/image" Target="../media/image36.png"/><Relationship Id="rId23" Type="http://schemas.openxmlformats.org/officeDocument/2006/relationships/image" Target="../media/image48.png"/><Relationship Id="rId28" Type="http://schemas.openxmlformats.org/officeDocument/2006/relationships/image" Target="../media/image41.png"/><Relationship Id="rId10" Type="http://schemas.openxmlformats.org/officeDocument/2006/relationships/image" Target="../media/image32.png"/><Relationship Id="rId19" Type="http://schemas.openxmlformats.org/officeDocument/2006/relationships/image" Target="../media/image46.png"/><Relationship Id="rId31" Type="http://schemas.openxmlformats.org/officeDocument/2006/relationships/image" Target="../media/image42.png"/><Relationship Id="rId4" Type="http://schemas.openxmlformats.org/officeDocument/2006/relationships/image" Target="../media/image27.png"/><Relationship Id="rId9" Type="http://schemas.microsoft.com/office/2007/relationships/hdphoto" Target="../media/hdphoto1.wdp"/><Relationship Id="rId14" Type="http://schemas.microsoft.com/office/2007/relationships/hdphoto" Target="../media/hdphoto2.wdp"/><Relationship Id="rId22" Type="http://schemas.openxmlformats.org/officeDocument/2006/relationships/slide" Target="slide24.xml"/><Relationship Id="rId27" Type="http://schemas.openxmlformats.org/officeDocument/2006/relationships/image" Target="../media/image40.png"/><Relationship Id="rId30" Type="http://schemas.openxmlformats.org/officeDocument/2006/relationships/image" Target="../media/image49.gif"/></Relationships>
</file>

<file path=ppt/slides/_rels/slide24.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image" Target="../media/image5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artoon, screenshot&#10;&#10;Description automatically generated">
            <a:extLst>
              <a:ext uri="{FF2B5EF4-FFF2-40B4-BE49-F238E27FC236}">
                <a16:creationId xmlns:a16="http://schemas.microsoft.com/office/drawing/2014/main" id="{4AFA98EC-6009-0BD1-8FB6-06772F6AA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22CD6C6-DBE1-262C-E5E8-88175CE0B11B}"/>
              </a:ext>
            </a:extLst>
          </p:cNvPr>
          <p:cNvSpPr txBox="1"/>
          <p:nvPr/>
        </p:nvSpPr>
        <p:spPr>
          <a:xfrm>
            <a:off x="2484370" y="1551344"/>
            <a:ext cx="8229599" cy="1569660"/>
          </a:xfrm>
          <a:prstGeom prst="rect">
            <a:avLst/>
          </a:prstGeom>
          <a:ln>
            <a:noFill/>
          </a:ln>
          <a:effectLst>
            <a:softEdge rad="317500"/>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a:noFill/>
              </a:ln>
              <a:solidFill>
                <a:srgbClr val="00339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00B1034-9185-8012-F72C-F6B971D94C4F}"/>
              </a:ext>
            </a:extLst>
          </p:cNvPr>
          <p:cNvPicPr>
            <a:picLocks noChangeAspect="1"/>
          </p:cNvPicPr>
          <p:nvPr/>
        </p:nvPicPr>
        <p:blipFill>
          <a:blip r:embed="rId4"/>
          <a:stretch>
            <a:fillRect/>
          </a:stretch>
        </p:blipFill>
        <p:spPr>
          <a:xfrm>
            <a:off x="0" y="1942854"/>
            <a:ext cx="12192000" cy="4846320"/>
          </a:xfrm>
          <a:prstGeom prst="rect">
            <a:avLst/>
          </a:prstGeom>
        </p:spPr>
      </p:pic>
      <p:pic>
        <p:nvPicPr>
          <p:cNvPr id="4" name="Picture 3" descr="A green and yellow text&#10;&#10;AI-generated content may be incorrect.">
            <a:extLst>
              <a:ext uri="{FF2B5EF4-FFF2-40B4-BE49-F238E27FC236}">
                <a16:creationId xmlns:a16="http://schemas.microsoft.com/office/drawing/2014/main" id="{13BD8178-D876-3AA0-3E24-63E3DE8DD2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5295" y="1462949"/>
            <a:ext cx="7547502" cy="2103302"/>
          </a:xfrm>
          <a:prstGeom prst="rect">
            <a:avLst/>
          </a:prstGeom>
        </p:spPr>
      </p:pic>
    </p:spTree>
    <p:extLst>
      <p:ext uri="{BB962C8B-B14F-4D97-AF65-F5344CB8AC3E}">
        <p14:creationId xmlns:p14="http://schemas.microsoft.com/office/powerpoint/2010/main" val="3951458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wd">
                                    <p:tmPct val="7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 presetClass="entr" presetSubtype="2"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2500" fill="hold"/>
                                        <p:tgtEl>
                                          <p:spTgt spid="8"/>
                                        </p:tgtEl>
                                        <p:attrNameLst>
                                          <p:attrName>ppt_x</p:attrName>
                                        </p:attrNameLst>
                                      </p:cBhvr>
                                      <p:tavLst>
                                        <p:tav tm="0">
                                          <p:val>
                                            <p:strVal val="1+#ppt_w/2"/>
                                          </p:val>
                                        </p:tav>
                                        <p:tav tm="100000">
                                          <p:val>
                                            <p:strVal val="#ppt_x"/>
                                          </p:val>
                                        </p:tav>
                                      </p:tavLst>
                                    </p:anim>
                                    <p:anim calcmode="lin" valueType="num">
                                      <p:cBhvr additive="base">
                                        <p:cTn id="11" dur="2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par>
                                <p:cTn id="12" presetID="32" presetClass="emph" presetSubtype="0" fill="hold" nodeType="withEffect">
                                  <p:stCondLst>
                                    <p:cond delay="500"/>
                                  </p:stCondLst>
                                  <p:childTnLst>
                                    <p:animRot by="120000">
                                      <p:cBhvr>
                                        <p:cTn id="13" dur="250" fill="hold">
                                          <p:stCondLst>
                                            <p:cond delay="0"/>
                                          </p:stCondLst>
                                        </p:cTn>
                                        <p:tgtEl>
                                          <p:spTgt spid="8"/>
                                        </p:tgtEl>
                                        <p:attrNameLst>
                                          <p:attrName>r</p:attrName>
                                        </p:attrNameLst>
                                      </p:cBhvr>
                                    </p:animRot>
                                    <p:animRot by="-240000">
                                      <p:cBhvr>
                                        <p:cTn id="14" dur="500" fill="hold">
                                          <p:stCondLst>
                                            <p:cond delay="500"/>
                                          </p:stCondLst>
                                        </p:cTn>
                                        <p:tgtEl>
                                          <p:spTgt spid="8"/>
                                        </p:tgtEl>
                                        <p:attrNameLst>
                                          <p:attrName>r</p:attrName>
                                        </p:attrNameLst>
                                      </p:cBhvr>
                                    </p:animRot>
                                    <p:animRot by="240000">
                                      <p:cBhvr>
                                        <p:cTn id="15" dur="500" fill="hold">
                                          <p:stCondLst>
                                            <p:cond delay="1000"/>
                                          </p:stCondLst>
                                        </p:cTn>
                                        <p:tgtEl>
                                          <p:spTgt spid="8"/>
                                        </p:tgtEl>
                                        <p:attrNameLst>
                                          <p:attrName>r</p:attrName>
                                        </p:attrNameLst>
                                      </p:cBhvr>
                                    </p:animRot>
                                    <p:animRot by="-240000">
                                      <p:cBhvr>
                                        <p:cTn id="16" dur="500" fill="hold">
                                          <p:stCondLst>
                                            <p:cond delay="1500"/>
                                          </p:stCondLst>
                                        </p:cTn>
                                        <p:tgtEl>
                                          <p:spTgt spid="8"/>
                                        </p:tgtEl>
                                        <p:attrNameLst>
                                          <p:attrName>r</p:attrName>
                                        </p:attrNameLst>
                                      </p:cBhvr>
                                    </p:animRot>
                                    <p:animRot by="120000">
                                      <p:cBhvr>
                                        <p:cTn id="17" dur="500" fill="hold">
                                          <p:stCondLst>
                                            <p:cond delay="2000"/>
                                          </p:stCondLst>
                                        </p:cTn>
                                        <p:tgtEl>
                                          <p:spTgt spid="8"/>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5818356"/>
            <a:ext cx="12191999" cy="1015663"/>
          </a:xfrm>
          <a:prstGeom prst="rect">
            <a:avLst/>
          </a:prstGeom>
        </p:spPr>
        <p:txBody>
          <a:bodyPr wrap="square">
            <a:spAutoFit/>
          </a:bodyPr>
          <a:lstStyle/>
          <a:p>
            <a:pPr algn="just"/>
            <a:r>
              <a:rPr lang="vi-VN" sz="3000" b="1" dirty="0">
                <a:solidFill>
                  <a:schemeClr val="tx2"/>
                </a:solidFill>
                <a:latin typeface="Times New Roman" panose="02020603050405020304" pitchFamily="18" charset="0"/>
                <a:cs typeface="Times New Roman" panose="02020603050405020304" pitchFamily="18" charset="0"/>
              </a:rPr>
              <a:t>Em đồng tình với ý kiến của bạn </a:t>
            </a:r>
            <a:r>
              <a:rPr lang="en-US" sz="3000" b="1" dirty="0" err="1">
                <a:solidFill>
                  <a:schemeClr val="tx2"/>
                </a:solidFill>
                <a:latin typeface="Times New Roman" panose="02020603050405020304" pitchFamily="18" charset="0"/>
                <a:cs typeface="Times New Roman" panose="02020603050405020304" pitchFamily="18" charset="0"/>
              </a:rPr>
              <a:t>Hà</a:t>
            </a:r>
            <a:r>
              <a:rPr lang="vi-VN" sz="3000" b="1" dirty="0">
                <a:solidFill>
                  <a:schemeClr val="tx2"/>
                </a:solidFill>
                <a:latin typeface="Times New Roman" panose="02020603050405020304" pitchFamily="18" charset="0"/>
                <a:cs typeface="Times New Roman" panose="02020603050405020304" pitchFamily="18" charset="0"/>
              </a:rPr>
              <a:t> vì chỉ hứa những điều mình có thể thực hiện được là có trách nhiệm với bản thân và người mình đã hứa.</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3834" y="35588"/>
            <a:ext cx="5367647" cy="5782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661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0C099B9-1684-4E32-8118-BAD7CD93D3B2}"/>
              </a:ext>
            </a:extLst>
          </p:cNvPr>
          <p:cNvSpPr txBox="1"/>
          <p:nvPr/>
        </p:nvSpPr>
        <p:spPr>
          <a:xfrm>
            <a:off x="-2459" y="0"/>
            <a:ext cx="12194459" cy="553998"/>
          </a:xfrm>
          <a:prstGeom prst="rect">
            <a:avLst/>
          </a:prstGeom>
          <a:noFill/>
        </p:spPr>
        <p:txBody>
          <a:bodyPr wrap="square">
            <a:spAutoFit/>
          </a:bodyPr>
          <a:lstStyle/>
          <a:p>
            <a:r>
              <a:rPr lang="en-US" sz="3000" b="1" u="sng" dirty="0" err="1">
                <a:solidFill>
                  <a:schemeClr val="tx2"/>
                </a:solidFill>
                <a:effectLst/>
                <a:latin typeface="Times New Roman" panose="02020603050405020304" pitchFamily="18" charset="0"/>
                <a:cs typeface="Times New Roman" panose="02020603050405020304" pitchFamily="18" charset="0"/>
              </a:rPr>
              <a:t>Bài</a:t>
            </a:r>
            <a:r>
              <a:rPr lang="vi-VN" sz="3000" b="1" u="sng" dirty="0">
                <a:solidFill>
                  <a:schemeClr val="tx2"/>
                </a:solidFill>
                <a:effectLst/>
                <a:latin typeface="Times New Roman" panose="02020603050405020304" pitchFamily="18" charset="0"/>
                <a:cs typeface="Times New Roman" panose="02020603050405020304" pitchFamily="18" charset="0"/>
              </a:rPr>
              <a:t> 2</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Nhận</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xét</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về</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việc</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giữ</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lời</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hứa</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của</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các</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bạn</a:t>
            </a:r>
            <a:r>
              <a:rPr lang="vi-VN" sz="3000" b="1" dirty="0">
                <a:solidFill>
                  <a:schemeClr val="tx2"/>
                </a:solidFill>
                <a:effectLst/>
                <a:latin typeface="Times New Roman" panose="02020603050405020304" pitchFamily="18" charset="0"/>
                <a:cs typeface="Times New Roman" panose="02020603050405020304" pitchFamily="18" charset="0"/>
              </a:rPr>
              <a:t> trong </a:t>
            </a:r>
            <a:r>
              <a:rPr lang="vi-VN" sz="3000" b="1" dirty="0" err="1">
                <a:solidFill>
                  <a:schemeClr val="tx2"/>
                </a:solidFill>
                <a:effectLst/>
                <a:latin typeface="Times New Roman" panose="02020603050405020304" pitchFamily="18" charset="0"/>
                <a:cs typeface="Times New Roman" panose="02020603050405020304" pitchFamily="18" charset="0"/>
              </a:rPr>
              <a:t>mỗi</a:t>
            </a:r>
            <a:r>
              <a:rPr lang="vi-VN" sz="3000" b="1" dirty="0">
                <a:solidFill>
                  <a:schemeClr val="tx2"/>
                </a:solidFill>
                <a:effectLst/>
                <a:latin typeface="Times New Roman" panose="02020603050405020304" pitchFamily="18" charset="0"/>
                <a:cs typeface="Times New Roman" panose="02020603050405020304" pitchFamily="18" charset="0"/>
              </a:rPr>
              <a:t> tranh </a:t>
            </a:r>
            <a:r>
              <a:rPr lang="vi-VN" sz="3000" b="1" dirty="0" err="1">
                <a:solidFill>
                  <a:schemeClr val="tx2"/>
                </a:solidFill>
                <a:effectLst/>
                <a:latin typeface="Times New Roman" panose="02020603050405020304" pitchFamily="18" charset="0"/>
                <a:cs typeface="Times New Roman" panose="02020603050405020304" pitchFamily="18" charset="0"/>
              </a:rPr>
              <a:t>dưới</a:t>
            </a:r>
            <a:r>
              <a:rPr lang="vi-VN" sz="3000" b="1" dirty="0">
                <a:solidFill>
                  <a:schemeClr val="tx2"/>
                </a:solidFill>
                <a:effectLst/>
                <a:latin typeface="Times New Roman" panose="02020603050405020304" pitchFamily="18" charset="0"/>
                <a:cs typeface="Times New Roman" panose="02020603050405020304" pitchFamily="18" charset="0"/>
              </a:rPr>
              <a:t> đây:</a:t>
            </a:r>
            <a:endParaRPr lang="en-US" sz="3000" b="1" dirty="0">
              <a:solidFill>
                <a:schemeClr val="tx2"/>
              </a:solidFill>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id="{9207380E-C064-4B47-9768-9871BADC2E1A}"/>
              </a:ext>
            </a:extLst>
          </p:cNvPr>
          <p:cNvPicPr>
            <a:picLocks noChangeAspect="1"/>
          </p:cNvPicPr>
          <p:nvPr/>
        </p:nvPicPr>
        <p:blipFill>
          <a:blip r:embed="rId2"/>
          <a:stretch>
            <a:fillRect/>
          </a:stretch>
        </p:blipFill>
        <p:spPr>
          <a:xfrm>
            <a:off x="-12278" y="1304859"/>
            <a:ext cx="6545812" cy="5553141"/>
          </a:xfrm>
          <a:prstGeom prst="rect">
            <a:avLst/>
          </a:prstGeom>
        </p:spPr>
      </p:pic>
      <p:cxnSp>
        <p:nvCxnSpPr>
          <p:cNvPr id="6" name="Đường nối Thẳng 5">
            <a:extLst>
              <a:ext uri="{FF2B5EF4-FFF2-40B4-BE49-F238E27FC236}">
                <a16:creationId xmlns:a16="http://schemas.microsoft.com/office/drawing/2014/main" id="{36B83AAE-CE75-436E-BD68-ED93C6DD9317}"/>
              </a:ext>
            </a:extLst>
          </p:cNvPr>
          <p:cNvCxnSpPr/>
          <p:nvPr/>
        </p:nvCxnSpPr>
        <p:spPr>
          <a:xfrm>
            <a:off x="1150377" y="486695"/>
            <a:ext cx="4468761"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7" name="Hình ảnh 6">
            <a:extLst>
              <a:ext uri="{FF2B5EF4-FFF2-40B4-BE49-F238E27FC236}">
                <a16:creationId xmlns:a16="http://schemas.microsoft.com/office/drawing/2014/main" id="{B7897F0D-27D3-4D2A-80C5-10885FDE7CD3}"/>
              </a:ext>
            </a:extLst>
          </p:cNvPr>
          <p:cNvPicPr>
            <a:picLocks noChangeAspect="1"/>
          </p:cNvPicPr>
          <p:nvPr/>
        </p:nvPicPr>
        <p:blipFill>
          <a:blip r:embed="rId3"/>
          <a:stretch>
            <a:fillRect/>
          </a:stretch>
        </p:blipFill>
        <p:spPr>
          <a:xfrm>
            <a:off x="6725266" y="2362254"/>
            <a:ext cx="5437231" cy="3438350"/>
          </a:xfrm>
          <a:prstGeom prst="rect">
            <a:avLst/>
          </a:prstGeom>
        </p:spPr>
      </p:pic>
      <p:sp>
        <p:nvSpPr>
          <p:cNvPr id="8" name="Hộp Văn bản 7">
            <a:extLst>
              <a:ext uri="{FF2B5EF4-FFF2-40B4-BE49-F238E27FC236}">
                <a16:creationId xmlns:a16="http://schemas.microsoft.com/office/drawing/2014/main" id="{6A655990-BD36-F027-3362-198338A15B1B}"/>
              </a:ext>
            </a:extLst>
          </p:cNvPr>
          <p:cNvSpPr txBox="1"/>
          <p:nvPr/>
        </p:nvSpPr>
        <p:spPr>
          <a:xfrm>
            <a:off x="3436373" y="553998"/>
            <a:ext cx="6194322" cy="1020985"/>
          </a:xfrm>
          <a:prstGeom prst="rect">
            <a:avLst/>
          </a:prstGeom>
          <a:noFill/>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giữ</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hứa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2000"/>
              </a:lnSpc>
              <a:spcBef>
                <a:spcPts val="0"/>
              </a:spcBef>
              <a:spcAft>
                <a:spcPts val="0"/>
              </a:spcAft>
              <a:buClrTx/>
              <a:buSzTx/>
              <a:buFontTx/>
              <a:buNone/>
              <a:tabLst/>
              <a:defRPr/>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chưa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giữ</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hứa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Vì</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Bong bóng Ý nghĩ: Hình đám mây 10">
            <a:extLst>
              <a:ext uri="{FF2B5EF4-FFF2-40B4-BE49-F238E27FC236}">
                <a16:creationId xmlns:a16="http://schemas.microsoft.com/office/drawing/2014/main" id="{CF3B9EC2-3C36-4E7E-7C77-A7E3C4409649}"/>
              </a:ext>
            </a:extLst>
          </p:cNvPr>
          <p:cNvSpPr/>
          <p:nvPr/>
        </p:nvSpPr>
        <p:spPr>
          <a:xfrm>
            <a:off x="9155055" y="521597"/>
            <a:ext cx="2850131" cy="1277705"/>
          </a:xfrm>
          <a:prstGeom prst="cloudCallout">
            <a:avLst>
              <a:gd name="adj1" fmla="val -108627"/>
              <a:gd name="adj2" fmla="val -2534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chemeClr val="tx2"/>
                </a:solidFill>
                <a:effectLst/>
                <a:latin typeface="Times New Roman" panose="02020603050405020304" pitchFamily="18" charset="0"/>
                <a:ea typeface="Times New Roman" panose="02020603050405020304" pitchFamily="18" charset="0"/>
              </a:rPr>
              <a:t>Thảo</a:t>
            </a:r>
            <a:r>
              <a:rPr lang="en-US" sz="2400" b="1" dirty="0">
                <a:solidFill>
                  <a:schemeClr val="tx2"/>
                </a:solidFill>
                <a:effectLst/>
                <a:latin typeface="Times New Roman" panose="02020603050405020304" pitchFamily="18" charset="0"/>
                <a:ea typeface="Times New Roman" panose="02020603050405020304" pitchFamily="18" charset="0"/>
              </a:rPr>
              <a:t> </a:t>
            </a:r>
            <a:r>
              <a:rPr lang="en-US" sz="2400" b="1" dirty="0" err="1">
                <a:solidFill>
                  <a:schemeClr val="tx2"/>
                </a:solidFill>
                <a:effectLst/>
                <a:latin typeface="Times New Roman" panose="02020603050405020304" pitchFamily="18" charset="0"/>
                <a:ea typeface="Times New Roman" panose="02020603050405020304" pitchFamily="18" charset="0"/>
              </a:rPr>
              <a:t>luận</a:t>
            </a:r>
            <a:r>
              <a:rPr lang="en-US" sz="2400" b="1" dirty="0">
                <a:solidFill>
                  <a:schemeClr val="tx2"/>
                </a:solidFill>
                <a:effectLst/>
                <a:latin typeface="Times New Roman" panose="02020603050405020304" pitchFamily="18" charset="0"/>
                <a:ea typeface="Times New Roman" panose="02020603050405020304" pitchFamily="18" charset="0"/>
              </a:rPr>
              <a:t> </a:t>
            </a:r>
            <a:r>
              <a:rPr lang="en-US" sz="2400" b="1" dirty="0" err="1">
                <a:solidFill>
                  <a:schemeClr val="tx2"/>
                </a:solidFill>
                <a:effectLst/>
                <a:latin typeface="Times New Roman" panose="02020603050405020304" pitchFamily="18" charset="0"/>
                <a:ea typeface="Times New Roman" panose="02020603050405020304" pitchFamily="18" charset="0"/>
              </a:rPr>
              <a:t>nhóm</a:t>
            </a:r>
            <a:r>
              <a:rPr lang="en-US" sz="2400" b="1" dirty="0">
                <a:solidFill>
                  <a:schemeClr val="tx2"/>
                </a:solidFill>
                <a:effectLst/>
                <a:latin typeface="Times New Roman" panose="02020603050405020304" pitchFamily="18" charset="0"/>
                <a:ea typeface="Times New Roman" panose="02020603050405020304" pitchFamily="18" charset="0"/>
              </a:rPr>
              <a:t> </a:t>
            </a:r>
            <a:r>
              <a:rPr lang="en-US" sz="2400" b="1" dirty="0" err="1">
                <a:solidFill>
                  <a:schemeClr val="tx2"/>
                </a:solidFill>
                <a:effectLst/>
                <a:latin typeface="Times New Roman" panose="02020603050405020304" pitchFamily="18" charset="0"/>
                <a:ea typeface="Times New Roman" panose="02020603050405020304" pitchFamily="18" charset="0"/>
              </a:rPr>
              <a:t>đôi</a:t>
            </a:r>
            <a:endParaRPr lang="en-US" sz="2400" b="1" dirty="0">
              <a:solidFill>
                <a:schemeClr val="tx2"/>
              </a:solidFill>
            </a:endParaRPr>
          </a:p>
        </p:txBody>
      </p:sp>
    </p:spTree>
    <p:extLst>
      <p:ext uri="{BB962C8B-B14F-4D97-AF65-F5344CB8AC3E}">
        <p14:creationId xmlns:p14="http://schemas.microsoft.com/office/powerpoint/2010/main" val="427830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0C099B9-1684-4E32-8118-BAD7CD93D3B2}"/>
              </a:ext>
            </a:extLst>
          </p:cNvPr>
          <p:cNvSpPr txBox="1"/>
          <p:nvPr/>
        </p:nvSpPr>
        <p:spPr>
          <a:xfrm>
            <a:off x="-2459" y="0"/>
            <a:ext cx="12194459" cy="553998"/>
          </a:xfrm>
          <a:prstGeom prst="rect">
            <a:avLst/>
          </a:prstGeom>
          <a:noFill/>
        </p:spPr>
        <p:txBody>
          <a:bodyPr wrap="square">
            <a:spAutoFit/>
          </a:bodyPr>
          <a:lstStyle/>
          <a:p>
            <a:r>
              <a:rPr lang="en-US" sz="3000" b="1" u="sng" dirty="0" err="1">
                <a:solidFill>
                  <a:schemeClr val="tx2"/>
                </a:solidFill>
                <a:effectLst/>
                <a:latin typeface="Times New Roman" panose="02020603050405020304" pitchFamily="18" charset="0"/>
                <a:cs typeface="Times New Roman" panose="02020603050405020304" pitchFamily="18" charset="0"/>
              </a:rPr>
              <a:t>Bài</a:t>
            </a:r>
            <a:r>
              <a:rPr lang="vi-VN" sz="3000" b="1" u="sng" dirty="0">
                <a:solidFill>
                  <a:schemeClr val="tx2"/>
                </a:solidFill>
                <a:effectLst/>
                <a:latin typeface="Times New Roman" panose="02020603050405020304" pitchFamily="18" charset="0"/>
                <a:cs typeface="Times New Roman" panose="02020603050405020304" pitchFamily="18" charset="0"/>
              </a:rPr>
              <a:t> 2</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Nhận</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xét</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về</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việc</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giữ</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lời</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hứa</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của</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các</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bạn</a:t>
            </a:r>
            <a:r>
              <a:rPr lang="vi-VN" sz="3000" b="1" dirty="0">
                <a:solidFill>
                  <a:schemeClr val="tx2"/>
                </a:solidFill>
                <a:effectLst/>
                <a:latin typeface="Times New Roman" panose="02020603050405020304" pitchFamily="18" charset="0"/>
                <a:cs typeface="Times New Roman" panose="02020603050405020304" pitchFamily="18" charset="0"/>
              </a:rPr>
              <a:t> trong </a:t>
            </a:r>
            <a:r>
              <a:rPr lang="vi-VN" sz="3000" b="1" dirty="0" err="1">
                <a:solidFill>
                  <a:schemeClr val="tx2"/>
                </a:solidFill>
                <a:effectLst/>
                <a:latin typeface="Times New Roman" panose="02020603050405020304" pitchFamily="18" charset="0"/>
                <a:cs typeface="Times New Roman" panose="02020603050405020304" pitchFamily="18" charset="0"/>
              </a:rPr>
              <a:t>mỗi</a:t>
            </a:r>
            <a:r>
              <a:rPr lang="vi-VN" sz="3000" b="1" dirty="0">
                <a:solidFill>
                  <a:schemeClr val="tx2"/>
                </a:solidFill>
                <a:effectLst/>
                <a:latin typeface="Times New Roman" panose="02020603050405020304" pitchFamily="18" charset="0"/>
                <a:cs typeface="Times New Roman" panose="02020603050405020304" pitchFamily="18" charset="0"/>
              </a:rPr>
              <a:t> tranh </a:t>
            </a:r>
            <a:r>
              <a:rPr lang="vi-VN" sz="3000" b="1" dirty="0" err="1">
                <a:solidFill>
                  <a:schemeClr val="tx2"/>
                </a:solidFill>
                <a:effectLst/>
                <a:latin typeface="Times New Roman" panose="02020603050405020304" pitchFamily="18" charset="0"/>
                <a:cs typeface="Times New Roman" panose="02020603050405020304" pitchFamily="18" charset="0"/>
              </a:rPr>
              <a:t>dưới</a:t>
            </a:r>
            <a:r>
              <a:rPr lang="vi-VN" sz="3000" b="1" dirty="0">
                <a:solidFill>
                  <a:schemeClr val="tx2"/>
                </a:solidFill>
                <a:effectLst/>
                <a:latin typeface="Times New Roman" panose="02020603050405020304" pitchFamily="18" charset="0"/>
                <a:cs typeface="Times New Roman" panose="02020603050405020304" pitchFamily="18" charset="0"/>
              </a:rPr>
              <a:t> đây:</a:t>
            </a:r>
            <a:endParaRPr lang="en-US" sz="3000" b="1" dirty="0">
              <a:solidFill>
                <a:schemeClr val="tx2"/>
              </a:solidFill>
              <a:latin typeface="Times New Roman" panose="02020603050405020304" pitchFamily="18" charset="0"/>
              <a:cs typeface="Times New Roman" panose="02020603050405020304" pitchFamily="18" charset="0"/>
            </a:endParaRPr>
          </a:p>
        </p:txBody>
      </p:sp>
      <p:cxnSp>
        <p:nvCxnSpPr>
          <p:cNvPr id="6" name="Đường nối Thẳng 5">
            <a:extLst>
              <a:ext uri="{FF2B5EF4-FFF2-40B4-BE49-F238E27FC236}">
                <a16:creationId xmlns:a16="http://schemas.microsoft.com/office/drawing/2014/main" id="{36B83AAE-CE75-436E-BD68-ED93C6DD9317}"/>
              </a:ext>
            </a:extLst>
          </p:cNvPr>
          <p:cNvCxnSpPr/>
          <p:nvPr/>
        </p:nvCxnSpPr>
        <p:spPr>
          <a:xfrm>
            <a:off x="1253613" y="501443"/>
            <a:ext cx="4468761"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5" name="Hình ảnh 4">
            <a:extLst>
              <a:ext uri="{FF2B5EF4-FFF2-40B4-BE49-F238E27FC236}">
                <a16:creationId xmlns:a16="http://schemas.microsoft.com/office/drawing/2014/main" id="{0D90DD7C-41F0-A1FC-8939-195A53AFE1E3}"/>
              </a:ext>
            </a:extLst>
          </p:cNvPr>
          <p:cNvPicPr>
            <a:picLocks noChangeAspect="1"/>
          </p:cNvPicPr>
          <p:nvPr/>
        </p:nvPicPr>
        <p:blipFill>
          <a:blip r:embed="rId2"/>
          <a:stretch>
            <a:fillRect/>
          </a:stretch>
        </p:blipFill>
        <p:spPr>
          <a:xfrm>
            <a:off x="27037" y="648930"/>
            <a:ext cx="12147754" cy="5191433"/>
          </a:xfrm>
          <a:prstGeom prst="rect">
            <a:avLst/>
          </a:prstGeom>
        </p:spPr>
      </p:pic>
      <p:sp>
        <p:nvSpPr>
          <p:cNvPr id="9" name="Hộp Văn bản 8">
            <a:extLst>
              <a:ext uri="{FF2B5EF4-FFF2-40B4-BE49-F238E27FC236}">
                <a16:creationId xmlns:a16="http://schemas.microsoft.com/office/drawing/2014/main" id="{538FD4FC-1B3B-D326-3717-C8A2E0093C21}"/>
              </a:ext>
            </a:extLst>
          </p:cNvPr>
          <p:cNvSpPr txBox="1"/>
          <p:nvPr/>
        </p:nvSpPr>
        <p:spPr>
          <a:xfrm>
            <a:off x="2330244" y="1136557"/>
            <a:ext cx="6194322" cy="315471"/>
          </a:xfrm>
          <a:prstGeom prst="rect">
            <a:avLst/>
          </a:prstGeom>
          <a:noFill/>
        </p:spPr>
        <p:txBody>
          <a:bodyPr wrap="square">
            <a:spAutoFit/>
          </a:bodyPr>
          <a:lstStyle/>
          <a:p>
            <a:pPr marL="0" marR="0" algn="just">
              <a:lnSpc>
                <a:spcPct val="112000"/>
              </a:lnSpc>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C867352F-2EAC-A077-E7A6-FDF949036144}"/>
              </a:ext>
            </a:extLst>
          </p:cNvPr>
          <p:cNvSpPr txBox="1"/>
          <p:nvPr/>
        </p:nvSpPr>
        <p:spPr>
          <a:xfrm>
            <a:off x="12289" y="5800012"/>
            <a:ext cx="12167422"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Tranh 1: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Minh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rất</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biết</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giữ</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hứa</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dù</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nhà</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rủ</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đi chơi nhưng Minh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chối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vì</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chưa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nấu</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cơm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giúp</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mẹ</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xong.</a:t>
            </a:r>
          </a:p>
        </p:txBody>
      </p:sp>
    </p:spTree>
    <p:extLst>
      <p:ext uri="{BB962C8B-B14F-4D97-AF65-F5344CB8AC3E}">
        <p14:creationId xmlns:p14="http://schemas.microsoft.com/office/powerpoint/2010/main" val="677913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0C099B9-1684-4E32-8118-BAD7CD93D3B2}"/>
              </a:ext>
            </a:extLst>
          </p:cNvPr>
          <p:cNvSpPr txBox="1"/>
          <p:nvPr/>
        </p:nvSpPr>
        <p:spPr>
          <a:xfrm>
            <a:off x="-2459" y="0"/>
            <a:ext cx="12194459" cy="553998"/>
          </a:xfrm>
          <a:prstGeom prst="rect">
            <a:avLst/>
          </a:prstGeom>
          <a:noFill/>
        </p:spPr>
        <p:txBody>
          <a:bodyPr wrap="square">
            <a:spAutoFit/>
          </a:bodyPr>
          <a:lstStyle/>
          <a:p>
            <a:r>
              <a:rPr lang="en-US" sz="3000" b="1" u="sng" dirty="0" err="1">
                <a:solidFill>
                  <a:schemeClr val="tx2"/>
                </a:solidFill>
                <a:effectLst/>
                <a:latin typeface="Times New Roman" panose="02020603050405020304" pitchFamily="18" charset="0"/>
                <a:cs typeface="Times New Roman" panose="02020603050405020304" pitchFamily="18" charset="0"/>
              </a:rPr>
              <a:t>Bài</a:t>
            </a:r>
            <a:r>
              <a:rPr lang="vi-VN" sz="3000" b="1" u="sng" dirty="0">
                <a:solidFill>
                  <a:schemeClr val="tx2"/>
                </a:solidFill>
                <a:effectLst/>
                <a:latin typeface="Times New Roman" panose="02020603050405020304" pitchFamily="18" charset="0"/>
                <a:cs typeface="Times New Roman" panose="02020603050405020304" pitchFamily="18" charset="0"/>
              </a:rPr>
              <a:t> 2</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Nhận</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xét</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về</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việc</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giữ</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lời</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hứa</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của</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các</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bạn</a:t>
            </a:r>
            <a:r>
              <a:rPr lang="vi-VN" sz="3000" b="1" dirty="0">
                <a:solidFill>
                  <a:schemeClr val="tx2"/>
                </a:solidFill>
                <a:effectLst/>
                <a:latin typeface="Times New Roman" panose="02020603050405020304" pitchFamily="18" charset="0"/>
                <a:cs typeface="Times New Roman" panose="02020603050405020304" pitchFamily="18" charset="0"/>
              </a:rPr>
              <a:t> trong </a:t>
            </a:r>
            <a:r>
              <a:rPr lang="vi-VN" sz="3000" b="1" dirty="0" err="1">
                <a:solidFill>
                  <a:schemeClr val="tx2"/>
                </a:solidFill>
                <a:effectLst/>
                <a:latin typeface="Times New Roman" panose="02020603050405020304" pitchFamily="18" charset="0"/>
                <a:cs typeface="Times New Roman" panose="02020603050405020304" pitchFamily="18" charset="0"/>
              </a:rPr>
              <a:t>mỗi</a:t>
            </a:r>
            <a:r>
              <a:rPr lang="vi-VN" sz="3000" b="1" dirty="0">
                <a:solidFill>
                  <a:schemeClr val="tx2"/>
                </a:solidFill>
                <a:effectLst/>
                <a:latin typeface="Times New Roman" panose="02020603050405020304" pitchFamily="18" charset="0"/>
                <a:cs typeface="Times New Roman" panose="02020603050405020304" pitchFamily="18" charset="0"/>
              </a:rPr>
              <a:t> tranh </a:t>
            </a:r>
            <a:r>
              <a:rPr lang="vi-VN" sz="3000" b="1" dirty="0" err="1">
                <a:solidFill>
                  <a:schemeClr val="tx2"/>
                </a:solidFill>
                <a:effectLst/>
                <a:latin typeface="Times New Roman" panose="02020603050405020304" pitchFamily="18" charset="0"/>
                <a:cs typeface="Times New Roman" panose="02020603050405020304" pitchFamily="18" charset="0"/>
              </a:rPr>
              <a:t>dưới</a:t>
            </a:r>
            <a:r>
              <a:rPr lang="vi-VN" sz="3000" b="1" dirty="0">
                <a:solidFill>
                  <a:schemeClr val="tx2"/>
                </a:solidFill>
                <a:effectLst/>
                <a:latin typeface="Times New Roman" panose="02020603050405020304" pitchFamily="18" charset="0"/>
                <a:cs typeface="Times New Roman" panose="02020603050405020304" pitchFamily="18" charset="0"/>
              </a:rPr>
              <a:t> đây:</a:t>
            </a:r>
            <a:endParaRPr lang="en-US" sz="3000" b="1" dirty="0">
              <a:solidFill>
                <a:schemeClr val="tx2"/>
              </a:solidFill>
              <a:latin typeface="Times New Roman" panose="02020603050405020304" pitchFamily="18" charset="0"/>
              <a:cs typeface="Times New Roman" panose="02020603050405020304" pitchFamily="18" charset="0"/>
            </a:endParaRPr>
          </a:p>
        </p:txBody>
      </p:sp>
      <p:cxnSp>
        <p:nvCxnSpPr>
          <p:cNvPr id="6" name="Đường nối Thẳng 5">
            <a:extLst>
              <a:ext uri="{FF2B5EF4-FFF2-40B4-BE49-F238E27FC236}">
                <a16:creationId xmlns:a16="http://schemas.microsoft.com/office/drawing/2014/main" id="{36B83AAE-CE75-436E-BD68-ED93C6DD9317}"/>
              </a:ext>
            </a:extLst>
          </p:cNvPr>
          <p:cNvCxnSpPr/>
          <p:nvPr/>
        </p:nvCxnSpPr>
        <p:spPr>
          <a:xfrm>
            <a:off x="1150377" y="486695"/>
            <a:ext cx="4468761"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10" name="Hình ảnh 9">
            <a:extLst>
              <a:ext uri="{FF2B5EF4-FFF2-40B4-BE49-F238E27FC236}">
                <a16:creationId xmlns:a16="http://schemas.microsoft.com/office/drawing/2014/main" id="{7714C8EA-0937-42F2-53F4-6F8BEA8ED4FA}"/>
              </a:ext>
            </a:extLst>
          </p:cNvPr>
          <p:cNvPicPr>
            <a:picLocks noChangeAspect="1"/>
          </p:cNvPicPr>
          <p:nvPr/>
        </p:nvPicPr>
        <p:blipFill>
          <a:blip r:embed="rId2"/>
          <a:stretch>
            <a:fillRect/>
          </a:stretch>
        </p:blipFill>
        <p:spPr>
          <a:xfrm>
            <a:off x="457199" y="599347"/>
            <a:ext cx="10825317" cy="5179528"/>
          </a:xfrm>
          <a:prstGeom prst="rect">
            <a:avLst/>
          </a:prstGeom>
        </p:spPr>
      </p:pic>
      <p:sp>
        <p:nvSpPr>
          <p:cNvPr id="12" name="Hộp Văn bản 11">
            <a:extLst>
              <a:ext uri="{FF2B5EF4-FFF2-40B4-BE49-F238E27FC236}">
                <a16:creationId xmlns:a16="http://schemas.microsoft.com/office/drawing/2014/main" id="{EAB81C37-9C2A-7DEC-049C-1FC804F13B34}"/>
              </a:ext>
            </a:extLst>
          </p:cNvPr>
          <p:cNvSpPr txBox="1"/>
          <p:nvPr/>
        </p:nvSpPr>
        <p:spPr>
          <a:xfrm>
            <a:off x="-1" y="5778875"/>
            <a:ext cx="12192001" cy="1087349"/>
          </a:xfrm>
          <a:prstGeom prst="rect">
            <a:avLst/>
          </a:prstGeom>
          <a:noFill/>
        </p:spPr>
        <p:txBody>
          <a:bodyPr wrap="square">
            <a:spAutoFit/>
          </a:bodyPr>
          <a:lstStyle/>
          <a:p>
            <a:pPr marL="0" marR="0" algn="just">
              <a:lnSpc>
                <a:spcPct val="112000"/>
              </a:lnSpc>
              <a:spcBef>
                <a:spcPts val="0"/>
              </a:spcBef>
              <a:spcAft>
                <a:spcPts val="0"/>
              </a:spcAft>
            </a:pP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Tranh 2: </a:t>
            </a:r>
            <a:r>
              <a:rPr lang="nl-NL"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Bạn nữ chưa giữ lời hứa, vì bạn đã hứa giữ thước cẩn thận nhưng vẫn làm gãy.</a:t>
            </a:r>
            <a:endParaRPr lang="en-US" sz="300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1967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0C099B9-1684-4E32-8118-BAD7CD93D3B2}"/>
              </a:ext>
            </a:extLst>
          </p:cNvPr>
          <p:cNvSpPr txBox="1"/>
          <p:nvPr/>
        </p:nvSpPr>
        <p:spPr>
          <a:xfrm>
            <a:off x="-2459" y="0"/>
            <a:ext cx="12194459" cy="553998"/>
          </a:xfrm>
          <a:prstGeom prst="rect">
            <a:avLst/>
          </a:prstGeom>
          <a:noFill/>
        </p:spPr>
        <p:txBody>
          <a:bodyPr wrap="square">
            <a:spAutoFit/>
          </a:bodyPr>
          <a:lstStyle/>
          <a:p>
            <a:r>
              <a:rPr lang="en-US" sz="3000" b="1" u="sng" dirty="0" err="1">
                <a:solidFill>
                  <a:schemeClr val="tx2"/>
                </a:solidFill>
                <a:effectLst/>
                <a:latin typeface="Times New Roman" panose="02020603050405020304" pitchFamily="18" charset="0"/>
                <a:cs typeface="Times New Roman" panose="02020603050405020304" pitchFamily="18" charset="0"/>
              </a:rPr>
              <a:t>Bài</a:t>
            </a:r>
            <a:r>
              <a:rPr lang="vi-VN" sz="3000" b="1" u="sng" dirty="0">
                <a:solidFill>
                  <a:schemeClr val="tx2"/>
                </a:solidFill>
                <a:effectLst/>
                <a:latin typeface="Times New Roman" panose="02020603050405020304" pitchFamily="18" charset="0"/>
                <a:cs typeface="Times New Roman" panose="02020603050405020304" pitchFamily="18" charset="0"/>
              </a:rPr>
              <a:t> 2</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Nhận</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xét</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về</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việc</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giữ</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lời</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hứa</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của</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các</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bạn</a:t>
            </a:r>
            <a:r>
              <a:rPr lang="vi-VN" sz="3000" b="1" dirty="0">
                <a:solidFill>
                  <a:schemeClr val="tx2"/>
                </a:solidFill>
                <a:effectLst/>
                <a:latin typeface="Times New Roman" panose="02020603050405020304" pitchFamily="18" charset="0"/>
                <a:cs typeface="Times New Roman" panose="02020603050405020304" pitchFamily="18" charset="0"/>
              </a:rPr>
              <a:t> trong </a:t>
            </a:r>
            <a:r>
              <a:rPr lang="vi-VN" sz="3000" b="1" dirty="0" err="1">
                <a:solidFill>
                  <a:schemeClr val="tx2"/>
                </a:solidFill>
                <a:effectLst/>
                <a:latin typeface="Times New Roman" panose="02020603050405020304" pitchFamily="18" charset="0"/>
                <a:cs typeface="Times New Roman" panose="02020603050405020304" pitchFamily="18" charset="0"/>
              </a:rPr>
              <a:t>mỗi</a:t>
            </a:r>
            <a:r>
              <a:rPr lang="vi-VN" sz="3000" b="1" dirty="0">
                <a:solidFill>
                  <a:schemeClr val="tx2"/>
                </a:solidFill>
                <a:effectLst/>
                <a:latin typeface="Times New Roman" panose="02020603050405020304" pitchFamily="18" charset="0"/>
                <a:cs typeface="Times New Roman" panose="02020603050405020304" pitchFamily="18" charset="0"/>
              </a:rPr>
              <a:t> tranh </a:t>
            </a:r>
            <a:r>
              <a:rPr lang="vi-VN" sz="3000" b="1" dirty="0" err="1">
                <a:solidFill>
                  <a:schemeClr val="tx2"/>
                </a:solidFill>
                <a:effectLst/>
                <a:latin typeface="Times New Roman" panose="02020603050405020304" pitchFamily="18" charset="0"/>
                <a:cs typeface="Times New Roman" panose="02020603050405020304" pitchFamily="18" charset="0"/>
              </a:rPr>
              <a:t>dưới</a:t>
            </a:r>
            <a:r>
              <a:rPr lang="vi-VN" sz="3000" b="1" dirty="0">
                <a:solidFill>
                  <a:schemeClr val="tx2"/>
                </a:solidFill>
                <a:effectLst/>
                <a:latin typeface="Times New Roman" panose="02020603050405020304" pitchFamily="18" charset="0"/>
                <a:cs typeface="Times New Roman" panose="02020603050405020304" pitchFamily="18" charset="0"/>
              </a:rPr>
              <a:t> đây:</a:t>
            </a:r>
            <a:endParaRPr lang="en-US" sz="3000" b="1" dirty="0">
              <a:solidFill>
                <a:schemeClr val="tx2"/>
              </a:solidFill>
              <a:latin typeface="Times New Roman" panose="02020603050405020304" pitchFamily="18" charset="0"/>
              <a:cs typeface="Times New Roman" panose="02020603050405020304" pitchFamily="18" charset="0"/>
            </a:endParaRPr>
          </a:p>
        </p:txBody>
      </p:sp>
      <p:cxnSp>
        <p:nvCxnSpPr>
          <p:cNvPr id="6" name="Đường nối Thẳng 5">
            <a:extLst>
              <a:ext uri="{FF2B5EF4-FFF2-40B4-BE49-F238E27FC236}">
                <a16:creationId xmlns:a16="http://schemas.microsoft.com/office/drawing/2014/main" id="{36B83AAE-CE75-436E-BD68-ED93C6DD9317}"/>
              </a:ext>
            </a:extLst>
          </p:cNvPr>
          <p:cNvCxnSpPr/>
          <p:nvPr/>
        </p:nvCxnSpPr>
        <p:spPr>
          <a:xfrm>
            <a:off x="1150377" y="486695"/>
            <a:ext cx="4468761"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5" name="Hình ảnh 4">
            <a:extLst>
              <a:ext uri="{FF2B5EF4-FFF2-40B4-BE49-F238E27FC236}">
                <a16:creationId xmlns:a16="http://schemas.microsoft.com/office/drawing/2014/main" id="{25947918-EB0E-CA45-9648-9CF2D3749EEA}"/>
              </a:ext>
            </a:extLst>
          </p:cNvPr>
          <p:cNvPicPr>
            <a:picLocks noChangeAspect="1"/>
          </p:cNvPicPr>
          <p:nvPr/>
        </p:nvPicPr>
        <p:blipFill>
          <a:blip r:embed="rId2"/>
          <a:stretch>
            <a:fillRect/>
          </a:stretch>
        </p:blipFill>
        <p:spPr>
          <a:xfrm>
            <a:off x="442451" y="621622"/>
            <a:ext cx="11031794" cy="5614755"/>
          </a:xfrm>
          <a:prstGeom prst="rect">
            <a:avLst/>
          </a:prstGeom>
        </p:spPr>
      </p:pic>
      <p:sp>
        <p:nvSpPr>
          <p:cNvPr id="10" name="Hộp Văn bản 9">
            <a:extLst>
              <a:ext uri="{FF2B5EF4-FFF2-40B4-BE49-F238E27FC236}">
                <a16:creationId xmlns:a16="http://schemas.microsoft.com/office/drawing/2014/main" id="{2A5D7928-88E0-5987-4C13-5A40EA76A836}"/>
              </a:ext>
            </a:extLst>
          </p:cNvPr>
          <p:cNvSpPr txBox="1"/>
          <p:nvPr/>
        </p:nvSpPr>
        <p:spPr>
          <a:xfrm>
            <a:off x="-2460" y="5713503"/>
            <a:ext cx="12194459" cy="1087349"/>
          </a:xfrm>
          <a:prstGeom prst="rect">
            <a:avLst/>
          </a:prstGeom>
          <a:noFill/>
        </p:spPr>
        <p:txBody>
          <a:bodyPr wrap="square">
            <a:spAutoFit/>
          </a:bodyPr>
          <a:lstStyle/>
          <a:p>
            <a:pPr marL="0" marR="0" algn="just">
              <a:lnSpc>
                <a:spcPct val="112000"/>
              </a:lnSpc>
              <a:spcBef>
                <a:spcPts val="0"/>
              </a:spcBef>
              <a:spcAft>
                <a:spcPts val="0"/>
              </a:spcAft>
            </a:pP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Tranh 3: </a:t>
            </a:r>
            <a:r>
              <a:rPr lang="nl-NL"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Bạn nam không giữ lời hứa, vì đã hẹn sang nhà bạn học nhóm nhưng lại không sang.</a:t>
            </a:r>
            <a:endParaRPr lang="en-US" sz="300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4624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0C099B9-1684-4E32-8118-BAD7CD93D3B2}"/>
              </a:ext>
            </a:extLst>
          </p:cNvPr>
          <p:cNvSpPr txBox="1"/>
          <p:nvPr/>
        </p:nvSpPr>
        <p:spPr>
          <a:xfrm>
            <a:off x="-2459" y="0"/>
            <a:ext cx="12194459" cy="553998"/>
          </a:xfrm>
          <a:prstGeom prst="rect">
            <a:avLst/>
          </a:prstGeom>
          <a:noFill/>
        </p:spPr>
        <p:txBody>
          <a:bodyPr wrap="square">
            <a:spAutoFit/>
          </a:bodyPr>
          <a:lstStyle/>
          <a:p>
            <a:r>
              <a:rPr lang="en-US" sz="3000" b="1" u="sng" dirty="0" err="1">
                <a:solidFill>
                  <a:schemeClr val="tx2"/>
                </a:solidFill>
                <a:effectLst/>
                <a:latin typeface="Times New Roman" panose="02020603050405020304" pitchFamily="18" charset="0"/>
                <a:cs typeface="Times New Roman" panose="02020603050405020304" pitchFamily="18" charset="0"/>
              </a:rPr>
              <a:t>Bài</a:t>
            </a:r>
            <a:r>
              <a:rPr lang="vi-VN" sz="3000" b="1" u="sng" dirty="0">
                <a:solidFill>
                  <a:schemeClr val="tx2"/>
                </a:solidFill>
                <a:effectLst/>
                <a:latin typeface="Times New Roman" panose="02020603050405020304" pitchFamily="18" charset="0"/>
                <a:cs typeface="Times New Roman" panose="02020603050405020304" pitchFamily="18" charset="0"/>
              </a:rPr>
              <a:t> 2</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Nhận</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xét</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về</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việc</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giữ</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lời</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hứa</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của</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các</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bạn</a:t>
            </a:r>
            <a:r>
              <a:rPr lang="vi-VN" sz="3000" b="1" dirty="0">
                <a:solidFill>
                  <a:schemeClr val="tx2"/>
                </a:solidFill>
                <a:effectLst/>
                <a:latin typeface="Times New Roman" panose="02020603050405020304" pitchFamily="18" charset="0"/>
                <a:cs typeface="Times New Roman" panose="02020603050405020304" pitchFamily="18" charset="0"/>
              </a:rPr>
              <a:t> trong </a:t>
            </a:r>
            <a:r>
              <a:rPr lang="vi-VN" sz="3000" b="1" dirty="0" err="1">
                <a:solidFill>
                  <a:schemeClr val="tx2"/>
                </a:solidFill>
                <a:effectLst/>
                <a:latin typeface="Times New Roman" panose="02020603050405020304" pitchFamily="18" charset="0"/>
                <a:cs typeface="Times New Roman" panose="02020603050405020304" pitchFamily="18" charset="0"/>
              </a:rPr>
              <a:t>mỗi</a:t>
            </a:r>
            <a:r>
              <a:rPr lang="vi-VN" sz="3000" b="1" dirty="0">
                <a:solidFill>
                  <a:schemeClr val="tx2"/>
                </a:solidFill>
                <a:effectLst/>
                <a:latin typeface="Times New Roman" panose="02020603050405020304" pitchFamily="18" charset="0"/>
                <a:cs typeface="Times New Roman" panose="02020603050405020304" pitchFamily="18" charset="0"/>
              </a:rPr>
              <a:t> tranh </a:t>
            </a:r>
            <a:r>
              <a:rPr lang="vi-VN" sz="3000" b="1" dirty="0" err="1">
                <a:solidFill>
                  <a:schemeClr val="tx2"/>
                </a:solidFill>
                <a:effectLst/>
                <a:latin typeface="Times New Roman" panose="02020603050405020304" pitchFamily="18" charset="0"/>
                <a:cs typeface="Times New Roman" panose="02020603050405020304" pitchFamily="18" charset="0"/>
              </a:rPr>
              <a:t>dưới</a:t>
            </a:r>
            <a:r>
              <a:rPr lang="vi-VN" sz="3000" b="1" dirty="0">
                <a:solidFill>
                  <a:schemeClr val="tx2"/>
                </a:solidFill>
                <a:effectLst/>
                <a:latin typeface="Times New Roman" panose="02020603050405020304" pitchFamily="18" charset="0"/>
                <a:cs typeface="Times New Roman" panose="02020603050405020304" pitchFamily="18" charset="0"/>
              </a:rPr>
              <a:t> đây:</a:t>
            </a:r>
            <a:endParaRPr lang="en-US" sz="3000" b="1" dirty="0">
              <a:solidFill>
                <a:schemeClr val="tx2"/>
              </a:solidFill>
              <a:latin typeface="Times New Roman" panose="02020603050405020304" pitchFamily="18" charset="0"/>
              <a:cs typeface="Times New Roman" panose="02020603050405020304" pitchFamily="18" charset="0"/>
            </a:endParaRPr>
          </a:p>
        </p:txBody>
      </p:sp>
      <p:cxnSp>
        <p:nvCxnSpPr>
          <p:cNvPr id="6" name="Đường nối Thẳng 5">
            <a:extLst>
              <a:ext uri="{FF2B5EF4-FFF2-40B4-BE49-F238E27FC236}">
                <a16:creationId xmlns:a16="http://schemas.microsoft.com/office/drawing/2014/main" id="{36B83AAE-CE75-436E-BD68-ED93C6DD9317}"/>
              </a:ext>
            </a:extLst>
          </p:cNvPr>
          <p:cNvCxnSpPr/>
          <p:nvPr/>
        </p:nvCxnSpPr>
        <p:spPr>
          <a:xfrm>
            <a:off x="1150377" y="486695"/>
            <a:ext cx="4468761"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7" name="Hình ảnh 6">
            <a:extLst>
              <a:ext uri="{FF2B5EF4-FFF2-40B4-BE49-F238E27FC236}">
                <a16:creationId xmlns:a16="http://schemas.microsoft.com/office/drawing/2014/main" id="{B7897F0D-27D3-4D2A-80C5-10885FDE7CD3}"/>
              </a:ext>
            </a:extLst>
          </p:cNvPr>
          <p:cNvPicPr>
            <a:picLocks noChangeAspect="1"/>
          </p:cNvPicPr>
          <p:nvPr/>
        </p:nvPicPr>
        <p:blipFill>
          <a:blip r:embed="rId2"/>
          <a:stretch>
            <a:fillRect/>
          </a:stretch>
        </p:blipFill>
        <p:spPr>
          <a:xfrm>
            <a:off x="737420" y="607110"/>
            <a:ext cx="10913806" cy="5237616"/>
          </a:xfrm>
          <a:prstGeom prst="rect">
            <a:avLst/>
          </a:prstGeom>
        </p:spPr>
      </p:pic>
      <p:sp>
        <p:nvSpPr>
          <p:cNvPr id="9" name="Hộp Văn bản 8">
            <a:extLst>
              <a:ext uri="{FF2B5EF4-FFF2-40B4-BE49-F238E27FC236}">
                <a16:creationId xmlns:a16="http://schemas.microsoft.com/office/drawing/2014/main" id="{F3EADA91-B9BF-4596-FB1A-2BC18297EC43}"/>
              </a:ext>
            </a:extLst>
          </p:cNvPr>
          <p:cNvSpPr txBox="1"/>
          <p:nvPr/>
        </p:nvSpPr>
        <p:spPr>
          <a:xfrm>
            <a:off x="0" y="5844726"/>
            <a:ext cx="12191999" cy="1015663"/>
          </a:xfrm>
          <a:prstGeom prst="rect">
            <a:avLst/>
          </a:prstGeom>
          <a:noFill/>
        </p:spPr>
        <p:txBody>
          <a:bodyPr wrap="square">
            <a:spAutoFit/>
          </a:bodyPr>
          <a:lstStyle/>
          <a:p>
            <a:pPr algn="just"/>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Tranh 4: </a:t>
            </a:r>
            <a:r>
              <a:rPr lang="nl-NL" sz="3000" b="1" dirty="0">
                <a:solidFill>
                  <a:schemeClr val="tx2"/>
                </a:solidFill>
                <a:effectLst/>
                <a:latin typeface="Times New Roman" panose="02020603050405020304" pitchFamily="18" charset="0"/>
                <a:ea typeface="Times New Roman" panose="02020603050405020304" pitchFamily="18" charset="0"/>
              </a:rPr>
              <a:t>Chị chưa giữ lời hứa với em, vì chị đã hứa với em may váy cho búp bê giúp em nhưng lại không làm mà đi chơi với các bạn.</a:t>
            </a:r>
            <a:endParaRPr lang="en-US" sz="3000" b="1" dirty="0">
              <a:solidFill>
                <a:schemeClr val="tx2"/>
              </a:solidFill>
            </a:endParaRPr>
          </a:p>
        </p:txBody>
      </p:sp>
    </p:spTree>
    <p:extLst>
      <p:ext uri="{BB962C8B-B14F-4D97-AF65-F5344CB8AC3E}">
        <p14:creationId xmlns:p14="http://schemas.microsoft.com/office/powerpoint/2010/main" val="3985814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0C099B9-1684-4E32-8118-BAD7CD93D3B2}"/>
              </a:ext>
            </a:extLst>
          </p:cNvPr>
          <p:cNvSpPr txBox="1"/>
          <p:nvPr/>
        </p:nvSpPr>
        <p:spPr>
          <a:xfrm>
            <a:off x="-2459" y="0"/>
            <a:ext cx="12194459" cy="553998"/>
          </a:xfrm>
          <a:prstGeom prst="rect">
            <a:avLst/>
          </a:prstGeom>
          <a:noFill/>
        </p:spPr>
        <p:txBody>
          <a:bodyPr wrap="square">
            <a:spAutoFit/>
          </a:bodyPr>
          <a:lstStyle/>
          <a:p>
            <a:r>
              <a:rPr lang="en-US" sz="3000" b="1" u="sng" dirty="0" err="1">
                <a:solidFill>
                  <a:schemeClr val="tx2"/>
                </a:solidFill>
                <a:effectLst/>
                <a:latin typeface="Times New Roman" panose="02020603050405020304" pitchFamily="18" charset="0"/>
                <a:cs typeface="Times New Roman" panose="02020603050405020304" pitchFamily="18" charset="0"/>
              </a:rPr>
              <a:t>Bài</a:t>
            </a:r>
            <a:r>
              <a:rPr lang="vi-VN" sz="3000" b="1" u="sng" dirty="0">
                <a:solidFill>
                  <a:schemeClr val="tx2"/>
                </a:solidFill>
                <a:effectLst/>
                <a:latin typeface="Times New Roman" panose="02020603050405020304" pitchFamily="18" charset="0"/>
                <a:cs typeface="Times New Roman" panose="02020603050405020304" pitchFamily="18" charset="0"/>
              </a:rPr>
              <a:t> 2</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Nhận</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xét</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về</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việc</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giữ</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lời</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hứa</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của</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các</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bạn</a:t>
            </a:r>
            <a:r>
              <a:rPr lang="vi-VN" sz="3000" b="1" dirty="0">
                <a:solidFill>
                  <a:schemeClr val="tx2"/>
                </a:solidFill>
                <a:effectLst/>
                <a:latin typeface="Times New Roman" panose="02020603050405020304" pitchFamily="18" charset="0"/>
                <a:cs typeface="Times New Roman" panose="02020603050405020304" pitchFamily="18" charset="0"/>
              </a:rPr>
              <a:t> trong </a:t>
            </a:r>
            <a:r>
              <a:rPr lang="vi-VN" sz="3000" b="1" dirty="0" err="1">
                <a:solidFill>
                  <a:schemeClr val="tx2"/>
                </a:solidFill>
                <a:effectLst/>
                <a:latin typeface="Times New Roman" panose="02020603050405020304" pitchFamily="18" charset="0"/>
                <a:cs typeface="Times New Roman" panose="02020603050405020304" pitchFamily="18" charset="0"/>
              </a:rPr>
              <a:t>mỗi</a:t>
            </a:r>
            <a:r>
              <a:rPr lang="vi-VN" sz="3000" b="1" dirty="0">
                <a:solidFill>
                  <a:schemeClr val="tx2"/>
                </a:solidFill>
                <a:effectLst/>
                <a:latin typeface="Times New Roman" panose="02020603050405020304" pitchFamily="18" charset="0"/>
                <a:cs typeface="Times New Roman" panose="02020603050405020304" pitchFamily="18" charset="0"/>
              </a:rPr>
              <a:t> tranh </a:t>
            </a:r>
            <a:r>
              <a:rPr lang="vi-VN" sz="3000" b="1" dirty="0" err="1">
                <a:solidFill>
                  <a:schemeClr val="tx2"/>
                </a:solidFill>
                <a:effectLst/>
                <a:latin typeface="Times New Roman" panose="02020603050405020304" pitchFamily="18" charset="0"/>
                <a:cs typeface="Times New Roman" panose="02020603050405020304" pitchFamily="18" charset="0"/>
              </a:rPr>
              <a:t>dưới</a:t>
            </a:r>
            <a:r>
              <a:rPr lang="vi-VN" sz="3000" b="1" dirty="0">
                <a:solidFill>
                  <a:schemeClr val="tx2"/>
                </a:solidFill>
                <a:effectLst/>
                <a:latin typeface="Times New Roman" panose="02020603050405020304" pitchFamily="18" charset="0"/>
                <a:cs typeface="Times New Roman" panose="02020603050405020304" pitchFamily="18" charset="0"/>
              </a:rPr>
              <a:t> đây:</a:t>
            </a:r>
            <a:endParaRPr lang="en-US" sz="3000" b="1" dirty="0">
              <a:solidFill>
                <a:schemeClr val="tx2"/>
              </a:solidFill>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id="{9207380E-C064-4B47-9768-9871BADC2E1A}"/>
              </a:ext>
            </a:extLst>
          </p:cNvPr>
          <p:cNvPicPr>
            <a:picLocks noChangeAspect="1"/>
          </p:cNvPicPr>
          <p:nvPr/>
        </p:nvPicPr>
        <p:blipFill>
          <a:blip r:embed="rId2"/>
          <a:stretch>
            <a:fillRect/>
          </a:stretch>
        </p:blipFill>
        <p:spPr>
          <a:xfrm>
            <a:off x="-2459" y="567443"/>
            <a:ext cx="7152974" cy="5553141"/>
          </a:xfrm>
          <a:prstGeom prst="rect">
            <a:avLst/>
          </a:prstGeom>
        </p:spPr>
      </p:pic>
      <p:cxnSp>
        <p:nvCxnSpPr>
          <p:cNvPr id="6" name="Đường nối Thẳng 5">
            <a:extLst>
              <a:ext uri="{FF2B5EF4-FFF2-40B4-BE49-F238E27FC236}">
                <a16:creationId xmlns:a16="http://schemas.microsoft.com/office/drawing/2014/main" id="{36B83AAE-CE75-436E-BD68-ED93C6DD9317}"/>
              </a:ext>
            </a:extLst>
          </p:cNvPr>
          <p:cNvCxnSpPr/>
          <p:nvPr/>
        </p:nvCxnSpPr>
        <p:spPr>
          <a:xfrm>
            <a:off x="1150377" y="486695"/>
            <a:ext cx="4468761"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7" name="Hình ảnh 6">
            <a:extLst>
              <a:ext uri="{FF2B5EF4-FFF2-40B4-BE49-F238E27FC236}">
                <a16:creationId xmlns:a16="http://schemas.microsoft.com/office/drawing/2014/main" id="{B7897F0D-27D3-4D2A-80C5-10885FDE7CD3}"/>
              </a:ext>
            </a:extLst>
          </p:cNvPr>
          <p:cNvPicPr>
            <a:picLocks noChangeAspect="1"/>
          </p:cNvPicPr>
          <p:nvPr/>
        </p:nvPicPr>
        <p:blipFill>
          <a:blip r:embed="rId3"/>
          <a:stretch>
            <a:fillRect/>
          </a:stretch>
        </p:blipFill>
        <p:spPr>
          <a:xfrm>
            <a:off x="6725266" y="514230"/>
            <a:ext cx="5437231" cy="3438350"/>
          </a:xfrm>
          <a:prstGeom prst="rect">
            <a:avLst/>
          </a:prstGeom>
        </p:spPr>
      </p:pic>
      <p:sp>
        <p:nvSpPr>
          <p:cNvPr id="9" name="Hộp Văn bản 8">
            <a:extLst>
              <a:ext uri="{FF2B5EF4-FFF2-40B4-BE49-F238E27FC236}">
                <a16:creationId xmlns:a16="http://schemas.microsoft.com/office/drawing/2014/main" id="{8AD841C6-B86D-5448-7411-5D72AF5B3856}"/>
              </a:ext>
            </a:extLst>
          </p:cNvPr>
          <p:cNvSpPr txBox="1"/>
          <p:nvPr/>
        </p:nvSpPr>
        <p:spPr>
          <a:xfrm>
            <a:off x="7150515" y="4234375"/>
            <a:ext cx="5011982" cy="1604414"/>
          </a:xfrm>
          <a:prstGeom prst="rect">
            <a:avLst/>
          </a:prstGeom>
          <a:noFill/>
        </p:spPr>
        <p:txBody>
          <a:bodyPr wrap="square">
            <a:spAutoFit/>
          </a:bodyPr>
          <a:lstStyle/>
          <a:p>
            <a:pPr marL="0" marR="0" algn="just">
              <a:lnSpc>
                <a:spcPct val="112000"/>
              </a:lnSpc>
              <a:spcBef>
                <a:spcPts val="0"/>
              </a:spcBef>
              <a:spcAft>
                <a:spcPts val="0"/>
              </a:spcAft>
            </a:pP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hứa</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quý</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cậy</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noi</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theo.</a:t>
            </a:r>
            <a:endPar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38175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EDC3E51-9B98-478E-B45F-31787A28D0B2}"/>
              </a:ext>
            </a:extLst>
          </p:cNvPr>
          <p:cNvSpPr txBox="1"/>
          <p:nvPr/>
        </p:nvSpPr>
        <p:spPr>
          <a:xfrm>
            <a:off x="-2458" y="0"/>
            <a:ext cx="6098458" cy="553998"/>
          </a:xfrm>
          <a:prstGeom prst="rect">
            <a:avLst/>
          </a:prstGeom>
          <a:noFill/>
        </p:spPr>
        <p:txBody>
          <a:bodyPr wrap="square">
            <a:spAutoFit/>
          </a:bodyPr>
          <a:lstStyle/>
          <a:p>
            <a:r>
              <a:rPr lang="en-US" sz="3000" b="1" u="sng" dirty="0" err="1">
                <a:solidFill>
                  <a:schemeClr val="tx2"/>
                </a:solidFill>
                <a:effectLst/>
                <a:latin typeface="Times New Roman" panose="02020603050405020304" pitchFamily="18" charset="0"/>
                <a:cs typeface="Times New Roman" panose="02020603050405020304" pitchFamily="18" charset="0"/>
              </a:rPr>
              <a:t>Bài</a:t>
            </a:r>
            <a:r>
              <a:rPr lang="en-US" sz="3000" b="1" u="sng" dirty="0">
                <a:solidFill>
                  <a:schemeClr val="tx2"/>
                </a:solidFill>
                <a:effectLst/>
                <a:latin typeface="Times New Roman" panose="02020603050405020304" pitchFamily="18" charset="0"/>
                <a:cs typeface="Times New Roman" panose="02020603050405020304" pitchFamily="18" charset="0"/>
              </a:rPr>
              <a:t> 3</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Xử</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lí</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tình</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huống</a:t>
            </a:r>
            <a:r>
              <a:rPr lang="en-US" sz="3000" b="1" dirty="0">
                <a:solidFill>
                  <a:schemeClr val="tx2"/>
                </a:solidFill>
                <a:effectLst/>
                <a:latin typeface="Times New Roman" panose="02020603050405020304" pitchFamily="18" charset="0"/>
                <a:cs typeface="Times New Roman" panose="02020603050405020304" pitchFamily="18" charset="0"/>
              </a:rPr>
              <a:t>: </a:t>
            </a:r>
            <a:endParaRPr lang="en-US" sz="3000" b="1" dirty="0">
              <a:solidFill>
                <a:schemeClr val="tx2"/>
              </a:solidFill>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id="{6F338983-A938-4245-A979-153A5711040B}"/>
              </a:ext>
            </a:extLst>
          </p:cNvPr>
          <p:cNvPicPr>
            <a:picLocks noChangeAspect="1"/>
          </p:cNvPicPr>
          <p:nvPr/>
        </p:nvPicPr>
        <p:blipFill>
          <a:blip r:embed="rId2"/>
          <a:stretch>
            <a:fillRect/>
          </a:stretch>
        </p:blipFill>
        <p:spPr>
          <a:xfrm>
            <a:off x="707923" y="1641347"/>
            <a:ext cx="10525433" cy="5216652"/>
          </a:xfrm>
          <a:prstGeom prst="rect">
            <a:avLst/>
          </a:prstGeom>
        </p:spPr>
      </p:pic>
      <p:sp>
        <p:nvSpPr>
          <p:cNvPr id="5" name="Hộp Văn bản 4">
            <a:extLst>
              <a:ext uri="{FF2B5EF4-FFF2-40B4-BE49-F238E27FC236}">
                <a16:creationId xmlns:a16="http://schemas.microsoft.com/office/drawing/2014/main" id="{3F488FD9-1E2B-D538-6606-01A4076B1EC0}"/>
              </a:ext>
            </a:extLst>
          </p:cNvPr>
          <p:cNvSpPr txBox="1"/>
          <p:nvPr/>
        </p:nvSpPr>
        <p:spPr>
          <a:xfrm>
            <a:off x="0" y="553998"/>
            <a:ext cx="12194458" cy="1087349"/>
          </a:xfrm>
          <a:prstGeom prst="rect">
            <a:avLst/>
          </a:prstGeom>
          <a:noFill/>
        </p:spPr>
        <p:txBody>
          <a:bodyPr wrap="square">
            <a:spAutoFit/>
          </a:bodyPr>
          <a:lstStyle/>
          <a:p>
            <a:pPr marL="0" marR="0" algn="just">
              <a:lnSpc>
                <a:spcPct val="112000"/>
              </a:lnSpc>
              <a:spcBef>
                <a:spcPts val="0"/>
              </a:spcBef>
              <a:spcAft>
                <a:spcPts val="0"/>
              </a:spcAft>
            </a:pP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Quan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SGK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2000"/>
              </a:lnSpc>
              <a:spcBef>
                <a:spcPts val="0"/>
              </a:spcBef>
              <a:spcAft>
                <a:spcPts val="0"/>
              </a:spcAft>
            </a:pPr>
            <a:r>
              <a:rPr lang="en-US" sz="30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30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974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EDC3E51-9B98-478E-B45F-31787A28D0B2}"/>
              </a:ext>
            </a:extLst>
          </p:cNvPr>
          <p:cNvSpPr txBox="1"/>
          <p:nvPr/>
        </p:nvSpPr>
        <p:spPr>
          <a:xfrm>
            <a:off x="-2458" y="0"/>
            <a:ext cx="6098458" cy="553998"/>
          </a:xfrm>
          <a:prstGeom prst="rect">
            <a:avLst/>
          </a:prstGeom>
          <a:noFill/>
        </p:spPr>
        <p:txBody>
          <a:bodyPr wrap="square">
            <a:spAutoFit/>
          </a:bodyPr>
          <a:lstStyle/>
          <a:p>
            <a:r>
              <a:rPr lang="en-US" sz="3000" b="1" u="sng" dirty="0" err="1">
                <a:solidFill>
                  <a:schemeClr val="tx2"/>
                </a:solidFill>
                <a:effectLst/>
                <a:latin typeface="Times New Roman" panose="02020603050405020304" pitchFamily="18" charset="0"/>
                <a:cs typeface="Times New Roman" panose="02020603050405020304" pitchFamily="18" charset="0"/>
              </a:rPr>
              <a:t>Bài</a:t>
            </a:r>
            <a:r>
              <a:rPr lang="en-US" sz="3000" b="1" u="sng" dirty="0">
                <a:solidFill>
                  <a:schemeClr val="tx2"/>
                </a:solidFill>
                <a:effectLst/>
                <a:latin typeface="Times New Roman" panose="02020603050405020304" pitchFamily="18" charset="0"/>
                <a:cs typeface="Times New Roman" panose="02020603050405020304" pitchFamily="18" charset="0"/>
              </a:rPr>
              <a:t> 3</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Xử</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lí</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tình</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huống</a:t>
            </a:r>
            <a:r>
              <a:rPr lang="en-US" sz="3000" b="1" dirty="0">
                <a:solidFill>
                  <a:schemeClr val="tx2"/>
                </a:solidFill>
                <a:effectLst/>
                <a:latin typeface="Times New Roman" panose="02020603050405020304" pitchFamily="18" charset="0"/>
                <a:cs typeface="Times New Roman" panose="02020603050405020304" pitchFamily="18" charset="0"/>
              </a:rPr>
              <a:t>: </a:t>
            </a:r>
            <a:endParaRPr lang="en-US" sz="3000" b="1" dirty="0">
              <a:solidFill>
                <a:schemeClr val="tx2"/>
              </a:solidFill>
              <a:latin typeface="Times New Roman" panose="02020603050405020304" pitchFamily="18" charset="0"/>
              <a:cs typeface="Times New Roman" panose="02020603050405020304" pitchFamily="18" charset="0"/>
            </a:endParaRPr>
          </a:p>
        </p:txBody>
      </p:sp>
      <p:pic>
        <p:nvPicPr>
          <p:cNvPr id="6" name="Hình ảnh 5">
            <a:extLst>
              <a:ext uri="{FF2B5EF4-FFF2-40B4-BE49-F238E27FC236}">
                <a16:creationId xmlns:a16="http://schemas.microsoft.com/office/drawing/2014/main" id="{E5CDA504-F093-AC1D-F600-69210D020010}"/>
              </a:ext>
            </a:extLst>
          </p:cNvPr>
          <p:cNvPicPr>
            <a:picLocks noChangeAspect="1"/>
          </p:cNvPicPr>
          <p:nvPr/>
        </p:nvPicPr>
        <p:blipFill>
          <a:blip r:embed="rId2"/>
          <a:stretch>
            <a:fillRect/>
          </a:stretch>
        </p:blipFill>
        <p:spPr>
          <a:xfrm>
            <a:off x="589935" y="553998"/>
            <a:ext cx="11341509" cy="5374854"/>
          </a:xfrm>
          <a:prstGeom prst="rect">
            <a:avLst/>
          </a:prstGeom>
        </p:spPr>
      </p:pic>
      <p:sp>
        <p:nvSpPr>
          <p:cNvPr id="7" name="Hộp Văn bản 6">
            <a:extLst>
              <a:ext uri="{FF2B5EF4-FFF2-40B4-BE49-F238E27FC236}">
                <a16:creationId xmlns:a16="http://schemas.microsoft.com/office/drawing/2014/main" id="{82FC3121-534A-D83D-AFE7-35501CE2930D}"/>
              </a:ext>
            </a:extLst>
          </p:cNvPr>
          <p:cNvSpPr txBox="1"/>
          <p:nvPr/>
        </p:nvSpPr>
        <p:spPr>
          <a:xfrm>
            <a:off x="0" y="5840368"/>
            <a:ext cx="12191999"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Tình</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huống</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1: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nếu</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em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là</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Hồng</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em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sẽ</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nhờ</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bạn</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gửi</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quà</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sinh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nhật</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của</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mình</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cho Lan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và</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ở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nhà</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để</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sưu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tầm</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tranh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ảnh</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cho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bài</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học</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ngày</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mai.</a:t>
            </a:r>
          </a:p>
        </p:txBody>
      </p:sp>
    </p:spTree>
    <p:extLst>
      <p:ext uri="{BB962C8B-B14F-4D97-AF65-F5344CB8AC3E}">
        <p14:creationId xmlns:p14="http://schemas.microsoft.com/office/powerpoint/2010/main" val="43587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EDC3E51-9B98-478E-B45F-31787A28D0B2}"/>
              </a:ext>
            </a:extLst>
          </p:cNvPr>
          <p:cNvSpPr txBox="1"/>
          <p:nvPr/>
        </p:nvSpPr>
        <p:spPr>
          <a:xfrm>
            <a:off x="-2458" y="0"/>
            <a:ext cx="6098458" cy="553998"/>
          </a:xfrm>
          <a:prstGeom prst="rect">
            <a:avLst/>
          </a:prstGeom>
          <a:noFill/>
        </p:spPr>
        <p:txBody>
          <a:bodyPr wrap="square">
            <a:spAutoFit/>
          </a:bodyPr>
          <a:lstStyle/>
          <a:p>
            <a:r>
              <a:rPr lang="en-US" sz="3000" b="1" u="sng" dirty="0" err="1">
                <a:solidFill>
                  <a:schemeClr val="tx2"/>
                </a:solidFill>
                <a:effectLst/>
                <a:latin typeface="Times New Roman" panose="02020603050405020304" pitchFamily="18" charset="0"/>
                <a:cs typeface="Times New Roman" panose="02020603050405020304" pitchFamily="18" charset="0"/>
              </a:rPr>
              <a:t>Bài</a:t>
            </a:r>
            <a:r>
              <a:rPr lang="en-US" sz="3000" b="1" u="sng" dirty="0">
                <a:solidFill>
                  <a:schemeClr val="tx2"/>
                </a:solidFill>
                <a:effectLst/>
                <a:latin typeface="Times New Roman" panose="02020603050405020304" pitchFamily="18" charset="0"/>
                <a:cs typeface="Times New Roman" panose="02020603050405020304" pitchFamily="18" charset="0"/>
              </a:rPr>
              <a:t> 3</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Xử</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lí</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tình</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huống</a:t>
            </a:r>
            <a:r>
              <a:rPr lang="en-US" sz="3000" b="1" dirty="0">
                <a:solidFill>
                  <a:schemeClr val="tx2"/>
                </a:solidFill>
                <a:effectLst/>
                <a:latin typeface="Times New Roman" panose="02020603050405020304" pitchFamily="18" charset="0"/>
                <a:cs typeface="Times New Roman" panose="02020603050405020304" pitchFamily="18" charset="0"/>
              </a:rPr>
              <a:t>: </a:t>
            </a:r>
            <a:endParaRPr lang="en-US" sz="3000" b="1" dirty="0">
              <a:solidFill>
                <a:schemeClr val="tx2"/>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82FC3121-534A-D83D-AFE7-35501CE2930D}"/>
              </a:ext>
            </a:extLst>
          </p:cNvPr>
          <p:cNvSpPr txBox="1"/>
          <p:nvPr/>
        </p:nvSpPr>
        <p:spPr>
          <a:xfrm>
            <a:off x="0" y="5840368"/>
            <a:ext cx="12191999"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Tình</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huống</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2: em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sẽ</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gọi</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điện</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thoại</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cho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các</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bạn</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của</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mình</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để</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giải</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thích</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lí</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do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và</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xin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lỗi</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vì</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không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thể</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đến</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tham gia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cùng</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các</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bạn</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a:t>
            </a:r>
          </a:p>
        </p:txBody>
      </p:sp>
      <p:pic>
        <p:nvPicPr>
          <p:cNvPr id="4" name="Hình ảnh 3">
            <a:extLst>
              <a:ext uri="{FF2B5EF4-FFF2-40B4-BE49-F238E27FC236}">
                <a16:creationId xmlns:a16="http://schemas.microsoft.com/office/drawing/2014/main" id="{75FC2EA0-AE50-65EE-3781-EB90B68FD8AE}"/>
              </a:ext>
            </a:extLst>
          </p:cNvPr>
          <p:cNvPicPr>
            <a:picLocks noChangeAspect="1"/>
          </p:cNvPicPr>
          <p:nvPr/>
        </p:nvPicPr>
        <p:blipFill>
          <a:blip r:embed="rId2"/>
          <a:stretch>
            <a:fillRect/>
          </a:stretch>
        </p:blipFill>
        <p:spPr>
          <a:xfrm>
            <a:off x="781665" y="651347"/>
            <a:ext cx="10294374" cy="5071027"/>
          </a:xfrm>
          <a:prstGeom prst="rect">
            <a:avLst/>
          </a:prstGeom>
        </p:spPr>
      </p:pic>
    </p:spTree>
    <p:extLst>
      <p:ext uri="{BB962C8B-B14F-4D97-AF65-F5344CB8AC3E}">
        <p14:creationId xmlns:p14="http://schemas.microsoft.com/office/powerpoint/2010/main" val="15533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uyện gì khó có Mimi lo. Ổn định lớp và tạo không khí tươi vui cho cả thầy và trò bằng một giai điệu thật quen thuộc qua phần dẫn dắt của Mimi và cử điệu của tập thể lớp. Thầy cô đề xuất Mimi nhiều quá nên Mimi ">
            <a:hlinkClick r:id="" action="ppaction://media"/>
            <a:extLst>
              <a:ext uri="{FF2B5EF4-FFF2-40B4-BE49-F238E27FC236}">
                <a16:creationId xmlns:a16="http://schemas.microsoft.com/office/drawing/2014/main" id="{B7923301-B019-4064-8A10-6E7D6472C2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4679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EDC3E51-9B98-478E-B45F-31787A28D0B2}"/>
              </a:ext>
            </a:extLst>
          </p:cNvPr>
          <p:cNvSpPr txBox="1"/>
          <p:nvPr/>
        </p:nvSpPr>
        <p:spPr>
          <a:xfrm>
            <a:off x="-2458" y="0"/>
            <a:ext cx="6098458" cy="553998"/>
          </a:xfrm>
          <a:prstGeom prst="rect">
            <a:avLst/>
          </a:prstGeom>
          <a:noFill/>
        </p:spPr>
        <p:txBody>
          <a:bodyPr wrap="square">
            <a:spAutoFit/>
          </a:bodyPr>
          <a:lstStyle/>
          <a:p>
            <a:r>
              <a:rPr lang="en-US" sz="3000" b="1" u="sng" dirty="0" err="1">
                <a:solidFill>
                  <a:schemeClr val="tx2"/>
                </a:solidFill>
                <a:effectLst/>
                <a:latin typeface="Times New Roman" panose="02020603050405020304" pitchFamily="18" charset="0"/>
                <a:cs typeface="Times New Roman" panose="02020603050405020304" pitchFamily="18" charset="0"/>
              </a:rPr>
              <a:t>Bài</a:t>
            </a:r>
            <a:r>
              <a:rPr lang="en-US" sz="3000" b="1" u="sng" dirty="0">
                <a:solidFill>
                  <a:schemeClr val="tx2"/>
                </a:solidFill>
                <a:effectLst/>
                <a:latin typeface="Times New Roman" panose="02020603050405020304" pitchFamily="18" charset="0"/>
                <a:cs typeface="Times New Roman" panose="02020603050405020304" pitchFamily="18" charset="0"/>
              </a:rPr>
              <a:t> 3</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Xử</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lí</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tình</a:t>
            </a:r>
            <a:r>
              <a:rPr lang="en-US" sz="3000" b="1" dirty="0">
                <a:solidFill>
                  <a:schemeClr val="tx2"/>
                </a:solidFill>
                <a:effectLst/>
                <a:latin typeface="Times New Roman" panose="02020603050405020304" pitchFamily="18" charset="0"/>
                <a:cs typeface="Times New Roman" panose="02020603050405020304" pitchFamily="18" charset="0"/>
              </a:rPr>
              <a:t> </a:t>
            </a:r>
            <a:r>
              <a:rPr lang="en-US" sz="3000" b="1" dirty="0" err="1">
                <a:solidFill>
                  <a:schemeClr val="tx2"/>
                </a:solidFill>
                <a:effectLst/>
                <a:latin typeface="Times New Roman" panose="02020603050405020304" pitchFamily="18" charset="0"/>
                <a:cs typeface="Times New Roman" panose="02020603050405020304" pitchFamily="18" charset="0"/>
              </a:rPr>
              <a:t>huống</a:t>
            </a:r>
            <a:r>
              <a:rPr lang="en-US" sz="3000" b="1" dirty="0">
                <a:solidFill>
                  <a:schemeClr val="tx2"/>
                </a:solidFill>
                <a:effectLst/>
                <a:latin typeface="Times New Roman" panose="02020603050405020304" pitchFamily="18" charset="0"/>
                <a:cs typeface="Times New Roman" panose="02020603050405020304" pitchFamily="18" charset="0"/>
              </a:rPr>
              <a:t>: </a:t>
            </a:r>
            <a:endParaRPr lang="en-US" sz="3000" b="1" dirty="0">
              <a:solidFill>
                <a:schemeClr val="tx2"/>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82FC3121-534A-D83D-AFE7-35501CE2930D}"/>
              </a:ext>
            </a:extLst>
          </p:cNvPr>
          <p:cNvSpPr txBox="1"/>
          <p:nvPr/>
        </p:nvSpPr>
        <p:spPr>
          <a:xfrm>
            <a:off x="0" y="5840368"/>
            <a:ext cx="12191999"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Tình</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huống</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3: em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sẽ</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tự</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nhắc</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nhở</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bản</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thân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rằng</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nếu</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ăn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kẹo</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buổi</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tối</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sẽ</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bị</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sâu răng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và</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cất</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hộp</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kẹo</a:t>
            </a:r>
            <a:r>
              <a:rPr kumimoji="0" lang="vi-VN" sz="30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đi.</a:t>
            </a:r>
          </a:p>
        </p:txBody>
      </p:sp>
      <p:pic>
        <p:nvPicPr>
          <p:cNvPr id="4" name="Hình ảnh 3">
            <a:extLst>
              <a:ext uri="{FF2B5EF4-FFF2-40B4-BE49-F238E27FC236}">
                <a16:creationId xmlns:a16="http://schemas.microsoft.com/office/drawing/2014/main" id="{083D900D-711E-26E2-0309-8EBA07AA4128}"/>
              </a:ext>
            </a:extLst>
          </p:cNvPr>
          <p:cNvPicPr>
            <a:picLocks noChangeAspect="1"/>
          </p:cNvPicPr>
          <p:nvPr/>
        </p:nvPicPr>
        <p:blipFill>
          <a:blip r:embed="rId2"/>
          <a:stretch>
            <a:fillRect/>
          </a:stretch>
        </p:blipFill>
        <p:spPr>
          <a:xfrm>
            <a:off x="2000251" y="716664"/>
            <a:ext cx="8618588" cy="5123704"/>
          </a:xfrm>
          <a:prstGeom prst="rect">
            <a:avLst/>
          </a:prstGeom>
        </p:spPr>
      </p:pic>
    </p:spTree>
    <p:extLst>
      <p:ext uri="{BB962C8B-B14F-4D97-AF65-F5344CB8AC3E}">
        <p14:creationId xmlns:p14="http://schemas.microsoft.com/office/powerpoint/2010/main" val="97175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FC214257-43B7-4628-9F00-8BC7FC853185}"/>
              </a:ext>
            </a:extLst>
          </p:cNvPr>
          <p:cNvPicPr>
            <a:picLocks noChangeAspect="1"/>
          </p:cNvPicPr>
          <p:nvPr/>
        </p:nvPicPr>
        <p:blipFill>
          <a:blip r:embed="rId2"/>
          <a:stretch>
            <a:fillRect/>
          </a:stretch>
        </p:blipFill>
        <p:spPr>
          <a:xfrm>
            <a:off x="0" y="0"/>
            <a:ext cx="12192000" cy="6857999"/>
          </a:xfrm>
          <a:prstGeom prst="rect">
            <a:avLst/>
          </a:prstGeom>
        </p:spPr>
      </p:pic>
      <p:sp>
        <p:nvSpPr>
          <p:cNvPr id="3" name="Hộp Văn bản 2">
            <a:extLst>
              <a:ext uri="{FF2B5EF4-FFF2-40B4-BE49-F238E27FC236}">
                <a16:creationId xmlns:a16="http://schemas.microsoft.com/office/drawing/2014/main" id="{18525877-BE80-4ED6-9559-7A1A5397A057}"/>
              </a:ext>
            </a:extLst>
          </p:cNvPr>
          <p:cNvSpPr txBox="1"/>
          <p:nvPr/>
        </p:nvSpPr>
        <p:spPr>
          <a:xfrm>
            <a:off x="4365523" y="2601534"/>
            <a:ext cx="6975987" cy="923330"/>
          </a:xfrm>
          <a:prstGeom prst="rect">
            <a:avLst/>
          </a:prstGeom>
          <a:noFill/>
        </p:spPr>
        <p:txBody>
          <a:bodyPr wrap="square" rtlCol="0">
            <a:spAutoFit/>
          </a:bodyPr>
          <a:lstStyle/>
          <a:p>
            <a:pPr algn="ctr"/>
            <a:r>
              <a:rPr lang="en-US" sz="5400" b="1" dirty="0">
                <a:solidFill>
                  <a:srgbClr val="00B05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27047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E8E66E-C8A1-400D-B8BA-34E6AF441B3D}"/>
              </a:ext>
            </a:extLst>
          </p:cNvPr>
          <p:cNvPicPr>
            <a:picLocks noChangeAspect="1"/>
          </p:cNvPicPr>
          <p:nvPr/>
        </p:nvPicPr>
        <p:blipFill rotWithShape="1">
          <a:blip r:embed="rId4"/>
          <a:srcRect l="11913" t="15692" r="6044" b="9416"/>
          <a:stretch/>
        </p:blipFill>
        <p:spPr>
          <a:xfrm>
            <a:off x="0" y="0"/>
            <a:ext cx="12192000" cy="6858000"/>
          </a:xfrm>
          <a:prstGeom prst="rect">
            <a:avLst/>
          </a:prstGeom>
        </p:spPr>
      </p:pic>
      <p:pic>
        <p:nvPicPr>
          <p:cNvPr id="1034" name="Picture 10" descr="[animate output image]">
            <a:extLst>
              <a:ext uri="{FF2B5EF4-FFF2-40B4-BE49-F238E27FC236}">
                <a16:creationId xmlns:a16="http://schemas.microsoft.com/office/drawing/2014/main" id="{125A4119-AF17-4096-A57D-205A6F4DB95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96557" y="2730872"/>
            <a:ext cx="2156752" cy="1970366"/>
          </a:xfrm>
          <a:prstGeom prst="rect">
            <a:avLst/>
          </a:prstGeom>
          <a:noFill/>
          <a:extLst>
            <a:ext uri="{909E8E84-426E-40DD-AFC4-6F175D3DCCD1}">
              <a14:hiddenFill xmlns:a14="http://schemas.microsoft.com/office/drawing/2010/main">
                <a:solidFill>
                  <a:srgbClr val="FFFFFF"/>
                </a:solidFill>
              </a14:hiddenFill>
            </a:ext>
          </a:extLst>
        </p:spPr>
      </p:pic>
      <p:pic>
        <p:nvPicPr>
          <p:cNvPr id="7" name="21 NK PowerSkills">
            <a:extLst>
              <a:ext uri="{FF2B5EF4-FFF2-40B4-BE49-F238E27FC236}">
                <a16:creationId xmlns:a16="http://schemas.microsoft.com/office/drawing/2014/main" id="{6F1E8628-B968-4DA5-8C1C-79693AAC153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154782" y="404821"/>
            <a:ext cx="3726260" cy="4679058"/>
          </a:xfrm>
          <a:prstGeom prst="rect">
            <a:avLst/>
          </a:prstGeom>
        </p:spPr>
      </p:pic>
      <p:pic>
        <p:nvPicPr>
          <p:cNvPr id="14" name="21 NK PowerSkills">
            <a:extLst>
              <a:ext uri="{FF2B5EF4-FFF2-40B4-BE49-F238E27FC236}">
                <a16:creationId xmlns:a16="http://schemas.microsoft.com/office/drawing/2014/main" id="{A99BBECF-83B7-4477-AFA4-5103DFD0224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667992" y="3765249"/>
            <a:ext cx="1646387" cy="1527803"/>
          </a:xfrm>
          <a:prstGeom prst="rect">
            <a:avLst/>
          </a:prstGeom>
        </p:spPr>
      </p:pic>
      <p:pic>
        <p:nvPicPr>
          <p:cNvPr id="1030" name="Picture 6" descr="Cartoon Cows Wallpapers - Wallpaper Cave">
            <a:extLst>
              <a:ext uri="{FF2B5EF4-FFF2-40B4-BE49-F238E27FC236}">
                <a16:creationId xmlns:a16="http://schemas.microsoft.com/office/drawing/2014/main" id="{B2E82BD6-9031-4ABF-8695-A11ECDF7D88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959" b="94675" l="2676" r="98328">
                        <a14:foregroundMark x1="21070" y1="31953" x2="33110" y2="50888"/>
                        <a14:foregroundMark x1="43144" y1="50296" x2="38796" y2="58580"/>
                        <a14:foregroundMark x1="33110" y1="43195" x2="59197" y2="53846"/>
                        <a14:foregroundMark x1="55184" y1="53846" x2="49164" y2="64497"/>
                        <a14:foregroundMark x1="61204" y1="33728" x2="42809" y2="42012"/>
                        <a14:foregroundMark x1="54181" y1="24852" x2="46823" y2="25444"/>
                        <a14:foregroundMark x1="47157" y1="28994" x2="29431" y2="30769"/>
                        <a14:foregroundMark x1="29431" y1="30769" x2="15385" y2="20118"/>
                        <a14:foregroundMark x1="14047" y1="17751" x2="4348" y2="24260"/>
                        <a14:foregroundMark x1="11037" y1="10059" x2="12375" y2="19527"/>
                        <a14:foregroundMark x1="9699" y1="26627" x2="3010" y2="33136"/>
                        <a14:foregroundMark x1="14716" y1="24260" x2="27425" y2="21893"/>
                        <a14:foregroundMark x1="16388" y1="38462" x2="15385" y2="46746"/>
                        <a14:foregroundMark x1="10033" y1="36686" x2="9699" y2="27219"/>
                        <a14:foregroundMark x1="10368" y1="2959" x2="10368" y2="2959"/>
                        <a14:foregroundMark x1="31438" y1="3550" x2="31438" y2="3550"/>
                        <a14:foregroundMark x1="67893" y1="45562" x2="68227" y2="47337"/>
                        <a14:foregroundMark x1="67559" y1="35503" x2="67224" y2="63314"/>
                        <a14:foregroundMark x1="65217" y1="34320" x2="58528" y2="60947"/>
                        <a14:foregroundMark x1="65552" y1="41420" x2="60535" y2="68639"/>
                        <a14:foregroundMark x1="64214" y1="66864" x2="59197" y2="72189"/>
                        <a14:foregroundMark x1="57191" y1="86982" x2="56856" y2="90533"/>
                        <a14:foregroundMark x1="56856" y1="91716" x2="57191" y2="95266"/>
                        <a14:foregroundMark x1="65217" y1="85799" x2="59866" y2="78698"/>
                        <a14:foregroundMark x1="55853" y1="78107" x2="54515" y2="86391"/>
                        <a14:foregroundMark x1="56856" y1="73964" x2="41137" y2="69231"/>
                        <a14:foregroundMark x1="49498" y1="68639" x2="34783" y2="72189"/>
                        <a14:foregroundMark x1="35452" y1="69231" x2="31438" y2="88757"/>
                        <a14:foregroundMark x1="32441" y1="87574" x2="32107" y2="93491"/>
                        <a14:foregroundMark x1="26421" y1="77515" x2="24415" y2="90533"/>
                        <a14:foregroundMark x1="23746" y1="65089" x2="20736" y2="59172"/>
                        <a14:foregroundMark x1="29431" y1="67456" x2="26421" y2="52663"/>
                        <a14:foregroundMark x1="53512" y1="42012" x2="61538" y2="37278"/>
                        <a14:foregroundMark x1="91973" y1="47337" x2="91973" y2="49112"/>
                        <a14:foregroundMark x1="95987" y1="47337" x2="95987" y2="47337"/>
                        <a14:foregroundMark x1="95987" y1="50888" x2="95987" y2="50888"/>
                        <a14:foregroundMark x1="98328" y1="46746" x2="98328" y2="46746"/>
                      </a14:backgroundRemoval>
                    </a14:imgEffect>
                  </a14:imgLayer>
                </a14:imgProps>
              </a:ext>
              <a:ext uri="{28A0092B-C50C-407E-A947-70E740481C1C}">
                <a14:useLocalDpi xmlns:a14="http://schemas.microsoft.com/office/drawing/2010/main" val="0"/>
              </a:ext>
            </a:extLst>
          </a:blip>
          <a:srcRect/>
          <a:stretch>
            <a:fillRect/>
          </a:stretch>
        </p:blipFill>
        <p:spPr bwMode="auto">
          <a:xfrm>
            <a:off x="9281560" y="2744350"/>
            <a:ext cx="3349411" cy="18931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13136EC2-9DB7-4AEE-B449-6C75A984B664}"/>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639773" y="3833821"/>
            <a:ext cx="4297680" cy="1654879"/>
          </a:xfrm>
          <a:prstGeom prst="rect">
            <a:avLst/>
          </a:prstGeom>
        </p:spPr>
      </p:pic>
      <p:pic>
        <p:nvPicPr>
          <p:cNvPr id="26" name="Picture 25">
            <a:extLst>
              <a:ext uri="{FF2B5EF4-FFF2-40B4-BE49-F238E27FC236}">
                <a16:creationId xmlns:a16="http://schemas.microsoft.com/office/drawing/2014/main" id="{C36EFED7-E9E5-4BD5-BD29-54452D7BC239}"/>
              </a:ext>
            </a:extLst>
          </p:cNvPr>
          <p:cNvPicPr>
            <a:picLocks noChangeAspect="1"/>
          </p:cNvPicPr>
          <p:nvPr/>
        </p:nvPicPr>
        <p:blipFill rotWithShape="1">
          <a:blip r:embed="rId11"/>
          <a:srcRect t="36893" b="52929"/>
          <a:stretch/>
        </p:blipFill>
        <p:spPr>
          <a:xfrm>
            <a:off x="7257929" y="5235343"/>
            <a:ext cx="2315030" cy="184229"/>
          </a:xfrm>
          <a:prstGeom prst="rect">
            <a:avLst/>
          </a:prstGeom>
        </p:spPr>
      </p:pic>
      <p:pic>
        <p:nvPicPr>
          <p:cNvPr id="27" name="Picture 26">
            <a:extLst>
              <a:ext uri="{FF2B5EF4-FFF2-40B4-BE49-F238E27FC236}">
                <a16:creationId xmlns:a16="http://schemas.microsoft.com/office/drawing/2014/main" id="{9458088D-7C1E-4751-876E-2CAA454416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20988" y="3765011"/>
            <a:ext cx="2962178" cy="2962178"/>
          </a:xfrm>
          <a:prstGeom prst="rect">
            <a:avLst/>
          </a:prstGeom>
        </p:spPr>
      </p:pic>
      <p:pic>
        <p:nvPicPr>
          <p:cNvPr id="28" name="7" descr="Car Wheel Png - Car Wheel Cartoon Transparent, Png Download - kindpng">
            <a:extLst>
              <a:ext uri="{FF2B5EF4-FFF2-40B4-BE49-F238E27FC236}">
                <a16:creationId xmlns:a16="http://schemas.microsoft.com/office/drawing/2014/main" id="{227BFF77-3ADE-44CD-B96E-C5739132C44E}"/>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2946" b="95434" l="10000" r="90000"/>
                    </a14:imgEffect>
                  </a14:imgLayer>
                </a14:imgProps>
              </a:ext>
              <a:ext uri="{28A0092B-C50C-407E-A947-70E740481C1C}">
                <a14:useLocalDpi xmlns:a14="http://schemas.microsoft.com/office/drawing/2010/main" val="0"/>
              </a:ext>
            </a:extLst>
          </a:blip>
          <a:srcRect l="10814" t="3952" r="13527" b="3756"/>
          <a:stretch/>
        </p:blipFill>
        <p:spPr bwMode="auto">
          <a:xfrm>
            <a:off x="7679304" y="6052271"/>
            <a:ext cx="372023" cy="3583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ar Wheel Png - Car Wheel Cartoon Transparent, Png Download - kindpng">
            <a:extLst>
              <a:ext uri="{FF2B5EF4-FFF2-40B4-BE49-F238E27FC236}">
                <a16:creationId xmlns:a16="http://schemas.microsoft.com/office/drawing/2014/main" id="{BE602906-35D1-4148-A974-2136706A74DD}"/>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2946" b="95434" l="10000" r="90000"/>
                    </a14:imgEffect>
                  </a14:imgLayer>
                </a14:imgProps>
              </a:ext>
              <a:ext uri="{28A0092B-C50C-407E-A947-70E740481C1C}">
                <a14:useLocalDpi xmlns:a14="http://schemas.microsoft.com/office/drawing/2010/main" val="0"/>
              </a:ext>
            </a:extLst>
          </a:blip>
          <a:srcRect l="10814" t="3952" r="13527" b="3756"/>
          <a:stretch/>
        </p:blipFill>
        <p:spPr bwMode="auto">
          <a:xfrm>
            <a:off x="8583425" y="6052271"/>
            <a:ext cx="372023" cy="3583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AB861285-01F2-4A5E-BEBF-10EF63BBF955}"/>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3015319" y="4225161"/>
            <a:ext cx="1216053" cy="1078992"/>
          </a:xfrm>
          <a:prstGeom prst="rect">
            <a:avLst/>
          </a:prstGeom>
        </p:spPr>
      </p:pic>
      <p:pic>
        <p:nvPicPr>
          <p:cNvPr id="37" name="Picture 36">
            <a:extLst>
              <a:ext uri="{FF2B5EF4-FFF2-40B4-BE49-F238E27FC236}">
                <a16:creationId xmlns:a16="http://schemas.microsoft.com/office/drawing/2014/main" id="{ABDEA9A4-6AE0-438D-887F-DB873C3DB240}"/>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2025710" y="4856102"/>
            <a:ext cx="1216053" cy="1078992"/>
          </a:xfrm>
          <a:prstGeom prst="rect">
            <a:avLst/>
          </a:prstGeom>
        </p:spPr>
      </p:pic>
      <p:pic>
        <p:nvPicPr>
          <p:cNvPr id="38" name="Picture 37">
            <a:extLst>
              <a:ext uri="{FF2B5EF4-FFF2-40B4-BE49-F238E27FC236}">
                <a16:creationId xmlns:a16="http://schemas.microsoft.com/office/drawing/2014/main" id="{AADF9399-5CEE-4F37-B09A-346F4A33B02D}"/>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929110" y="5487043"/>
            <a:ext cx="1216053" cy="1078992"/>
          </a:xfrm>
          <a:prstGeom prst="rect">
            <a:avLst/>
          </a:prstGeom>
        </p:spPr>
      </p:pic>
      <p:pic>
        <p:nvPicPr>
          <p:cNvPr id="39" name="Picture 38">
            <a:extLst>
              <a:ext uri="{FF2B5EF4-FFF2-40B4-BE49-F238E27FC236}">
                <a16:creationId xmlns:a16="http://schemas.microsoft.com/office/drawing/2014/main" id="{EFC5F42F-B2E7-4970-A551-FF2513D97CDE}"/>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1480646" y="4024641"/>
            <a:ext cx="1216053" cy="1078992"/>
          </a:xfrm>
          <a:prstGeom prst="rect">
            <a:avLst/>
          </a:prstGeom>
        </p:spPr>
      </p:pic>
      <p:pic>
        <p:nvPicPr>
          <p:cNvPr id="40" name="Picture 39">
            <a:extLst>
              <a:ext uri="{FF2B5EF4-FFF2-40B4-BE49-F238E27FC236}">
                <a16:creationId xmlns:a16="http://schemas.microsoft.com/office/drawing/2014/main" id="{4706AFAB-1088-4E01-BB4E-0DE1A8B8ADA1}"/>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603048" y="4544383"/>
            <a:ext cx="1216053" cy="1078992"/>
          </a:xfrm>
          <a:prstGeom prst="rect">
            <a:avLst/>
          </a:prstGeom>
        </p:spPr>
      </p:pic>
      <p:pic>
        <p:nvPicPr>
          <p:cNvPr id="41" name="Picture 40">
            <a:extLst>
              <a:ext uri="{FF2B5EF4-FFF2-40B4-BE49-F238E27FC236}">
                <a16:creationId xmlns:a16="http://schemas.microsoft.com/office/drawing/2014/main" id="{BB613A33-60A6-4F6C-9103-E3A4887A9033}"/>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346669" y="5061979"/>
            <a:ext cx="1216053" cy="1078992"/>
          </a:xfrm>
          <a:prstGeom prst="rect">
            <a:avLst/>
          </a:prstGeom>
        </p:spPr>
      </p:pic>
      <p:pic>
        <p:nvPicPr>
          <p:cNvPr id="1026" name="Picture 2" descr="Milk carton - Cool Milk">
            <a:extLst>
              <a:ext uri="{FF2B5EF4-FFF2-40B4-BE49-F238E27FC236}">
                <a16:creationId xmlns:a16="http://schemas.microsoft.com/office/drawing/2014/main" id="{14A2F2E3-4E6A-4379-9447-E55876B9616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05649" y="4966757"/>
            <a:ext cx="553383" cy="7993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69219D8-EE72-475B-A08C-E8B31B0B234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rot="17713130">
            <a:off x="7692444" y="4960558"/>
            <a:ext cx="889949" cy="629199"/>
          </a:xfrm>
          <a:prstGeom prst="rect">
            <a:avLst/>
          </a:prstGeom>
          <a:noFill/>
          <a:extLst>
            <a:ext uri="{909E8E84-426E-40DD-AFC4-6F175D3DCCD1}">
              <a14:hiddenFill xmlns:a14="http://schemas.microsoft.com/office/drawing/2010/main">
                <a:solidFill>
                  <a:srgbClr val="FFFFFF"/>
                </a:solidFill>
              </a14:hiddenFill>
            </a:ext>
          </a:extLst>
        </p:spPr>
      </p:pic>
      <p:pic>
        <p:nvPicPr>
          <p:cNvPr id="43" name="20 NK PowerSkills">
            <a:extLst>
              <a:ext uri="{FF2B5EF4-FFF2-40B4-BE49-F238E27FC236}">
                <a16:creationId xmlns:a16="http://schemas.microsoft.com/office/drawing/2014/main" id="{6C09F464-BEE1-4BB5-9ED2-47D50CD7C04C}"/>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8460822" y="5305282"/>
            <a:ext cx="436221" cy="441264"/>
          </a:xfrm>
          <a:prstGeom prst="rect">
            <a:avLst/>
          </a:prstGeom>
        </p:spPr>
      </p:pic>
      <p:pic>
        <p:nvPicPr>
          <p:cNvPr id="46" name="Picture 45">
            <a:extLst>
              <a:ext uri="{FF2B5EF4-FFF2-40B4-BE49-F238E27FC236}">
                <a16:creationId xmlns:a16="http://schemas.microsoft.com/office/drawing/2014/main" id="{F14E0E7F-E3E0-412B-A66D-7383F5AD0CC3}"/>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8397276" y="4793665"/>
            <a:ext cx="1055367" cy="936417"/>
          </a:xfrm>
          <a:prstGeom prst="rect">
            <a:avLst/>
          </a:prstGeom>
        </p:spPr>
      </p:pic>
      <p:pic>
        <p:nvPicPr>
          <p:cNvPr id="52" name="16 NK PowerSkills">
            <a:extLst>
              <a:ext uri="{FF2B5EF4-FFF2-40B4-BE49-F238E27FC236}">
                <a16:creationId xmlns:a16="http://schemas.microsoft.com/office/drawing/2014/main" id="{E73488C3-F046-45EF-880E-045C9586A49C}"/>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8697092" y="5334484"/>
            <a:ext cx="436221" cy="441264"/>
          </a:xfrm>
          <a:prstGeom prst="rect">
            <a:avLst/>
          </a:prstGeom>
        </p:spPr>
      </p:pic>
      <p:pic>
        <p:nvPicPr>
          <p:cNvPr id="53" name="19 NK PowerSkills">
            <a:extLst>
              <a:ext uri="{FF2B5EF4-FFF2-40B4-BE49-F238E27FC236}">
                <a16:creationId xmlns:a16="http://schemas.microsoft.com/office/drawing/2014/main" id="{183B5852-CC0D-4421-9533-C9676326813F}"/>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8686711" y="5095987"/>
            <a:ext cx="436221" cy="441264"/>
          </a:xfrm>
          <a:prstGeom prst="rect">
            <a:avLst/>
          </a:prstGeom>
        </p:spPr>
      </p:pic>
      <p:pic>
        <p:nvPicPr>
          <p:cNvPr id="54" name="Ghé thăm Fb.com/nkpowerskills">
            <a:extLst>
              <a:ext uri="{FF2B5EF4-FFF2-40B4-BE49-F238E27FC236}">
                <a16:creationId xmlns:a16="http://schemas.microsoft.com/office/drawing/2014/main" id="{0A31E0AE-0218-45C3-A168-8E16FCCA935F}"/>
              </a:ext>
            </a:extLst>
          </p:cNvPr>
          <p:cNvPicPr>
            <a:picLocks noChangeAspect="1"/>
          </p:cNvPicPr>
          <p:nvPr/>
        </p:nvPicPr>
        <p:blipFill>
          <a:blip r:embed="rId19">
            <a:clrChange>
              <a:clrFrom>
                <a:srgbClr val="EFE4B0"/>
              </a:clrFrom>
              <a:clrTo>
                <a:srgbClr val="EFE4B0">
                  <a:alpha val="0"/>
                </a:srgbClr>
              </a:clrTo>
            </a:clrChange>
          </a:blip>
          <a:stretch>
            <a:fillRect/>
          </a:stretch>
        </p:blipFill>
        <p:spPr>
          <a:xfrm rot="900000">
            <a:off x="8153531" y="5095669"/>
            <a:ext cx="672720" cy="635604"/>
          </a:xfrm>
          <a:prstGeom prst="rect">
            <a:avLst/>
          </a:prstGeom>
        </p:spPr>
      </p:pic>
      <p:pic>
        <p:nvPicPr>
          <p:cNvPr id="55" name="Picture 4" descr="Vector Cartoon Box Grocery Basket Crate Wooden Container Stock ...">
            <a:extLst>
              <a:ext uri="{FF2B5EF4-FFF2-40B4-BE49-F238E27FC236}">
                <a16:creationId xmlns:a16="http://schemas.microsoft.com/office/drawing/2014/main" id="{BE3267A1-8FE3-46B5-AAA8-31C729A00393}"/>
              </a:ext>
            </a:extLst>
          </p:cNvPr>
          <p:cNvPicPr>
            <a:picLocks noChangeAspect="1" noChangeArrowheads="1"/>
          </p:cNvPicPr>
          <p:nvPr/>
        </p:nvPicPr>
        <p:blipFill rotWithShape="1">
          <a:blip r:embed="rId20">
            <a:clrChange>
              <a:clrFrom>
                <a:srgbClr val="FFFFFF"/>
              </a:clrFrom>
              <a:clrTo>
                <a:srgbClr val="FFFFFF">
                  <a:alpha val="0"/>
                </a:srgbClr>
              </a:clrTo>
            </a:clrChange>
            <a:extLst>
              <a:ext uri="{BEBA8EAE-BF5A-486C-A8C5-ECC9F3942E4B}">
                <a14:imgProps xmlns:a14="http://schemas.microsoft.com/office/drawing/2010/main">
                  <a14:imgLayer r:embed="rId21">
                    <a14:imgEffect>
                      <a14:backgroundRemoval t="37810" b="93090" l="10000" r="90000">
                        <a14:backgroundMark x1="34316" y1="42975" x2="19579" y2="43526"/>
                        <a14:backgroundMark x1="16632" y1="42424" x2="14947" y2="44077"/>
                        <a14:backgroundMark x1="19368" y1="38567" x2="83158" y2="41322"/>
                        <a14:backgroundMark x1="87368" y1="46832" x2="84842" y2="45179"/>
                        <a14:backgroundMark x1="15158" y1="44628" x2="13684" y2="45730"/>
                        <a14:backgroundMark x1="12842" y1="46832" x2="13263" y2="46281"/>
                      </a14:backgroundRemoval>
                    </a14:imgEffect>
                  </a14:imgLayer>
                </a14:imgProps>
              </a:ext>
              <a:ext uri="{28A0092B-C50C-407E-A947-70E740481C1C}">
                <a14:useLocalDpi xmlns:a14="http://schemas.microsoft.com/office/drawing/2010/main" val="0"/>
              </a:ext>
            </a:extLst>
          </a:blip>
          <a:srcRect t="30900"/>
          <a:stretch/>
        </p:blipFill>
        <p:spPr bwMode="auto">
          <a:xfrm>
            <a:off x="7344842" y="5083796"/>
            <a:ext cx="2315414" cy="1248939"/>
          </a:xfrm>
          <a:prstGeom prst="rect">
            <a:avLst/>
          </a:prstGeom>
          <a:noFill/>
          <a:extLst>
            <a:ext uri="{909E8E84-426E-40DD-AFC4-6F175D3DCCD1}">
              <a14:hiddenFill xmlns:a14="http://schemas.microsoft.com/office/drawing/2010/main">
                <a:solidFill>
                  <a:srgbClr val="FFFFFF"/>
                </a:solidFill>
              </a14:hiddenFill>
            </a:ext>
          </a:extLst>
        </p:spPr>
      </p:pic>
      <p:pic>
        <p:nvPicPr>
          <p:cNvPr id="8" name="20 NK PowerSkills">
            <a:extLst>
              <a:ext uri="{FF2B5EF4-FFF2-40B4-BE49-F238E27FC236}">
                <a16:creationId xmlns:a16="http://schemas.microsoft.com/office/drawing/2014/main" id="{D29E390A-76FC-44DE-AD85-C2019238E880}"/>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6892042" y="1098404"/>
            <a:ext cx="436221" cy="441264"/>
          </a:xfrm>
          <a:prstGeom prst="rect">
            <a:avLst/>
          </a:prstGeom>
        </p:spPr>
      </p:pic>
      <p:pic>
        <p:nvPicPr>
          <p:cNvPr id="9" name="19 NK PowerSkills">
            <a:extLst>
              <a:ext uri="{FF2B5EF4-FFF2-40B4-BE49-F238E27FC236}">
                <a16:creationId xmlns:a16="http://schemas.microsoft.com/office/drawing/2014/main" id="{44C43EF0-3941-4325-9999-C88829AEFD42}"/>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6188314" y="1184197"/>
            <a:ext cx="436221" cy="441264"/>
          </a:xfrm>
          <a:prstGeom prst="rect">
            <a:avLst/>
          </a:prstGeom>
        </p:spPr>
      </p:pic>
      <p:pic>
        <p:nvPicPr>
          <p:cNvPr id="13" name="15 NK PowerSkills">
            <a:extLst>
              <a:ext uri="{FF2B5EF4-FFF2-40B4-BE49-F238E27FC236}">
                <a16:creationId xmlns:a16="http://schemas.microsoft.com/office/drawing/2014/main" id="{FA6AF2F6-78F9-41CD-878C-040E7AC6C8B4}"/>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7380307" y="1397569"/>
            <a:ext cx="436221" cy="441264"/>
          </a:xfrm>
          <a:prstGeom prst="rect">
            <a:avLst/>
          </a:prstGeom>
        </p:spPr>
      </p:pic>
      <p:pic>
        <p:nvPicPr>
          <p:cNvPr id="16" name="Ghé thăm Fb.com/nkpowerskills">
            <a:extLst>
              <a:ext uri="{FF2B5EF4-FFF2-40B4-BE49-F238E27FC236}">
                <a16:creationId xmlns:a16="http://schemas.microsoft.com/office/drawing/2014/main" id="{1E5F6603-FD1B-4AA5-B556-E1CD310A49B5}"/>
              </a:ext>
            </a:extLst>
          </p:cNvPr>
          <p:cNvPicPr>
            <a:picLocks noChangeAspect="1"/>
          </p:cNvPicPr>
          <p:nvPr/>
        </p:nvPicPr>
        <p:blipFill>
          <a:blip r:embed="rId19">
            <a:clrChange>
              <a:clrFrom>
                <a:srgbClr val="EFE4B0"/>
              </a:clrFrom>
              <a:clrTo>
                <a:srgbClr val="EFE4B0">
                  <a:alpha val="0"/>
                </a:srgbClr>
              </a:clrTo>
            </a:clrChange>
          </a:blip>
          <a:stretch>
            <a:fillRect/>
          </a:stretch>
        </p:blipFill>
        <p:spPr>
          <a:xfrm rot="20593981">
            <a:off x="4070599" y="4558843"/>
            <a:ext cx="672720" cy="635604"/>
          </a:xfrm>
          <a:prstGeom prst="rect">
            <a:avLst/>
          </a:prstGeom>
        </p:spPr>
      </p:pic>
      <p:pic>
        <p:nvPicPr>
          <p:cNvPr id="17" name="Ghé thăm Fb.com/nkpowerskills">
            <a:extLst>
              <a:ext uri="{FF2B5EF4-FFF2-40B4-BE49-F238E27FC236}">
                <a16:creationId xmlns:a16="http://schemas.microsoft.com/office/drawing/2014/main" id="{C394421C-260F-4054-BAAE-E480460FBFE5}"/>
              </a:ext>
            </a:extLst>
          </p:cNvPr>
          <p:cNvPicPr>
            <a:picLocks noChangeAspect="1"/>
          </p:cNvPicPr>
          <p:nvPr/>
        </p:nvPicPr>
        <p:blipFill>
          <a:blip r:embed="rId19">
            <a:clrChange>
              <a:clrFrom>
                <a:srgbClr val="EFE4B0"/>
              </a:clrFrom>
              <a:clrTo>
                <a:srgbClr val="EFE4B0">
                  <a:alpha val="0"/>
                </a:srgbClr>
              </a:clrTo>
            </a:clrChange>
          </a:blip>
          <a:stretch>
            <a:fillRect/>
          </a:stretch>
        </p:blipFill>
        <p:spPr>
          <a:xfrm rot="20593981">
            <a:off x="4370521" y="4588195"/>
            <a:ext cx="672720" cy="635604"/>
          </a:xfrm>
          <a:prstGeom prst="rect">
            <a:avLst/>
          </a:prstGeom>
        </p:spPr>
      </p:pic>
      <p:pic>
        <p:nvPicPr>
          <p:cNvPr id="18" name="Ghé thăm Fb.com/nkpowerskills">
            <a:extLst>
              <a:ext uri="{FF2B5EF4-FFF2-40B4-BE49-F238E27FC236}">
                <a16:creationId xmlns:a16="http://schemas.microsoft.com/office/drawing/2014/main" id="{75D91212-317F-4AE9-929E-65ADF24D2CE0}"/>
              </a:ext>
            </a:extLst>
          </p:cNvPr>
          <p:cNvPicPr>
            <a:picLocks noChangeAspect="1"/>
          </p:cNvPicPr>
          <p:nvPr/>
        </p:nvPicPr>
        <p:blipFill>
          <a:blip r:embed="rId19">
            <a:clrChange>
              <a:clrFrom>
                <a:srgbClr val="EFE4B0"/>
              </a:clrFrom>
              <a:clrTo>
                <a:srgbClr val="EFE4B0">
                  <a:alpha val="0"/>
                </a:srgbClr>
              </a:clrTo>
            </a:clrChange>
          </a:blip>
          <a:stretch>
            <a:fillRect/>
          </a:stretch>
        </p:blipFill>
        <p:spPr>
          <a:xfrm rot="900000">
            <a:off x="4658285" y="4558843"/>
            <a:ext cx="672720" cy="635604"/>
          </a:xfrm>
          <a:prstGeom prst="rect">
            <a:avLst/>
          </a:prstGeom>
        </p:spPr>
      </p:pic>
      <p:pic>
        <p:nvPicPr>
          <p:cNvPr id="19" name="Picture 18">
            <a:extLst>
              <a:ext uri="{FF2B5EF4-FFF2-40B4-BE49-F238E27FC236}">
                <a16:creationId xmlns:a16="http://schemas.microsoft.com/office/drawing/2014/main" id="{5D5122C6-40D2-4809-94F0-3151EE6C000C}"/>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3951450" y="4856102"/>
            <a:ext cx="1427769" cy="695782"/>
          </a:xfrm>
          <a:prstGeom prst="rect">
            <a:avLst/>
          </a:prstGeom>
        </p:spPr>
      </p:pic>
      <p:pic>
        <p:nvPicPr>
          <p:cNvPr id="42" name="Picture 41">
            <a:extLst>
              <a:ext uri="{FF2B5EF4-FFF2-40B4-BE49-F238E27FC236}">
                <a16:creationId xmlns:a16="http://schemas.microsoft.com/office/drawing/2014/main" id="{4BBBBC41-1924-4D22-BDE4-E17BE5CF58D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53769" y="-964562"/>
            <a:ext cx="8121934" cy="5414623"/>
          </a:xfrm>
          <a:prstGeom prst="rect">
            <a:avLst/>
          </a:prstGeom>
        </p:spPr>
      </p:pic>
      <p:sp>
        <p:nvSpPr>
          <p:cNvPr id="45" name="TextBox 44">
            <a:extLst>
              <a:ext uri="{FF2B5EF4-FFF2-40B4-BE49-F238E27FC236}">
                <a16:creationId xmlns:a16="http://schemas.microsoft.com/office/drawing/2014/main" id="{9F44482A-6550-4124-B066-37C65FCFA4B1}"/>
              </a:ext>
            </a:extLst>
          </p:cNvPr>
          <p:cNvSpPr txBox="1"/>
          <p:nvPr/>
        </p:nvSpPr>
        <p:spPr>
          <a:xfrm>
            <a:off x="1028672" y="1201295"/>
            <a:ext cx="476273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Arial" panose="020B0604020202020204" pitchFamily="34" charset="0"/>
                <a:cs typeface="Arial" panose="020B0604020202020204" pitchFamily="34" charset="0"/>
              </a:rPr>
              <a:t>Nông</a:t>
            </a:r>
            <a:r>
              <a:rPr kumimoji="0" lang="en-US" sz="6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Arial" panose="020B0604020202020204" pitchFamily="34" charset="0"/>
                <a:cs typeface="Arial" panose="020B0604020202020204" pitchFamily="34" charset="0"/>
              </a:rPr>
              <a:t>trại</a:t>
            </a:r>
            <a:endParaRPr kumimoji="0" lang="en-US" sz="6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Arial" panose="020B0604020202020204" pitchFamily="34" charset="0"/>
                <a:cs typeface="Arial" panose="020B0604020202020204" pitchFamily="34" charset="0"/>
              </a:rPr>
              <a:t>Vui</a:t>
            </a:r>
            <a:r>
              <a:rPr kumimoji="0" lang="en-US" sz="6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Arial" panose="020B0604020202020204" pitchFamily="34" charset="0"/>
                <a:cs typeface="Arial" panose="020B0604020202020204" pitchFamily="34" charset="0"/>
              </a:rPr>
              <a:t>vẻ</a:t>
            </a:r>
            <a:endParaRPr kumimoji="0" lang="en-US" sz="6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Arial" panose="020B0604020202020204" pitchFamily="34" charset="0"/>
              <a:cs typeface="Arial" panose="020B0604020202020204" pitchFamily="34" charset="0"/>
            </a:endParaRPr>
          </a:p>
        </p:txBody>
      </p:sp>
      <p:pic>
        <p:nvPicPr>
          <p:cNvPr id="2" name="okCartoon Music (12)">
            <a:hlinkClick r:id="" action="ppaction://media"/>
            <a:extLst>
              <a:ext uri="{FF2B5EF4-FFF2-40B4-BE49-F238E27FC236}">
                <a16:creationId xmlns:a16="http://schemas.microsoft.com/office/drawing/2014/main" id="{5A518A2E-0E19-47D0-A4D1-42B792E9CEB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651469" y="-2186080"/>
            <a:ext cx="609600" cy="609600"/>
          </a:xfrm>
          <a:prstGeom prst="rect">
            <a:avLst/>
          </a:prstGeom>
        </p:spPr>
      </p:pic>
    </p:spTree>
    <p:extLst>
      <p:ext uri="{BB962C8B-B14F-4D97-AF65-F5344CB8AC3E}">
        <p14:creationId xmlns:p14="http://schemas.microsoft.com/office/powerpoint/2010/main" val="5548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anim calcmode="lin" valueType="num">
                                      <p:cBhvr>
                                        <p:cTn id="9" dur="500" fill="hold"/>
                                        <p:tgtEl>
                                          <p:spTgt spid="45"/>
                                        </p:tgtEl>
                                        <p:attrNameLst>
                                          <p:attrName>ppt_w</p:attrName>
                                        </p:attrNameLst>
                                      </p:cBhvr>
                                      <p:tavLst>
                                        <p:tav tm="0">
                                          <p:val>
                                            <p:fltVal val="0"/>
                                          </p:val>
                                        </p:tav>
                                        <p:tav tm="100000">
                                          <p:val>
                                            <p:strVal val="#ppt_w"/>
                                          </p:val>
                                        </p:tav>
                                      </p:tavLst>
                                    </p:anim>
                                    <p:anim calcmode="lin" valueType="num">
                                      <p:cBhvr>
                                        <p:cTn id="10" dur="500" fill="hold"/>
                                        <p:tgtEl>
                                          <p:spTgt spid="45"/>
                                        </p:tgtEl>
                                        <p:attrNameLst>
                                          <p:attrName>ppt_h</p:attrName>
                                        </p:attrNameLst>
                                      </p:cBhvr>
                                      <p:tavLst>
                                        <p:tav tm="0">
                                          <p:val>
                                            <p:fltVal val="0"/>
                                          </p:val>
                                        </p:tav>
                                        <p:tav tm="100000">
                                          <p:val>
                                            <p:strVal val="#ppt_h"/>
                                          </p:val>
                                        </p:tav>
                                      </p:tavLst>
                                    </p:anim>
                                    <p:animEffect transition="in" filter="fade">
                                      <p:cBhvr>
                                        <p:cTn id="1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numSld="6" showWhenStopped="0">
                <p:cTn id="12" repeatCount="indefinite" fill="hold" display="0">
                  <p:stCondLst>
                    <p:cond delay="indefinite"/>
                  </p:stCondLst>
                  <p:endCondLst>
                    <p:cond evt="onStopAudio" delay="0">
                      <p:tgtEl>
                        <p:sldTgt/>
                      </p:tgtEl>
                    </p:cond>
                  </p:endCondLst>
                </p:cTn>
                <p:tgtEl>
                  <p:spTgt spid="2"/>
                </p:tgtEl>
              </p:cMediaNode>
            </p:audio>
          </p:childTnLst>
        </p:cTn>
      </p:par>
    </p:tnLst>
    <p:bldLst>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E8E66E-C8A1-400D-B8BA-34E6AF441B3D}"/>
              </a:ext>
            </a:extLst>
          </p:cNvPr>
          <p:cNvPicPr>
            <a:picLocks noChangeAspect="1"/>
          </p:cNvPicPr>
          <p:nvPr/>
        </p:nvPicPr>
        <p:blipFill rotWithShape="1">
          <a:blip r:embed="rId4"/>
          <a:srcRect l="11913" t="15692" r="6044" b="9416"/>
          <a:stretch/>
        </p:blipFill>
        <p:spPr>
          <a:xfrm>
            <a:off x="0" y="0"/>
            <a:ext cx="12192000" cy="6858000"/>
          </a:xfrm>
          <a:prstGeom prst="rect">
            <a:avLst/>
          </a:prstGeom>
        </p:spPr>
      </p:pic>
      <p:pic>
        <p:nvPicPr>
          <p:cNvPr id="1034" name="Picture 10" descr="[animate output image]">
            <a:extLst>
              <a:ext uri="{FF2B5EF4-FFF2-40B4-BE49-F238E27FC236}">
                <a16:creationId xmlns:a16="http://schemas.microsoft.com/office/drawing/2014/main" id="{125A4119-AF17-4096-A57D-205A6F4DB95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96557" y="2730872"/>
            <a:ext cx="2156752" cy="1970366"/>
          </a:xfrm>
          <a:prstGeom prst="rect">
            <a:avLst/>
          </a:prstGeom>
          <a:noFill/>
          <a:extLst>
            <a:ext uri="{909E8E84-426E-40DD-AFC4-6F175D3DCCD1}">
              <a14:hiddenFill xmlns:a14="http://schemas.microsoft.com/office/drawing/2010/main">
                <a:solidFill>
                  <a:srgbClr val="FFFFFF"/>
                </a:solidFill>
              </a14:hiddenFill>
            </a:ext>
          </a:extLst>
        </p:spPr>
      </p:pic>
      <p:pic>
        <p:nvPicPr>
          <p:cNvPr id="7" name="21 NK PowerSkills">
            <a:extLst>
              <a:ext uri="{FF2B5EF4-FFF2-40B4-BE49-F238E27FC236}">
                <a16:creationId xmlns:a16="http://schemas.microsoft.com/office/drawing/2014/main" id="{6F1E8628-B968-4DA5-8C1C-79693AAC153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154782" y="404821"/>
            <a:ext cx="3726260" cy="4679058"/>
          </a:xfrm>
          <a:prstGeom prst="rect">
            <a:avLst/>
          </a:prstGeom>
        </p:spPr>
      </p:pic>
      <p:pic>
        <p:nvPicPr>
          <p:cNvPr id="14" name="21 NK PowerSkills">
            <a:extLst>
              <a:ext uri="{FF2B5EF4-FFF2-40B4-BE49-F238E27FC236}">
                <a16:creationId xmlns:a16="http://schemas.microsoft.com/office/drawing/2014/main" id="{A99BBECF-83B7-4477-AFA4-5103DFD0224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667992" y="3765249"/>
            <a:ext cx="1646387" cy="1527803"/>
          </a:xfrm>
          <a:prstGeom prst="rect">
            <a:avLst/>
          </a:prstGeom>
        </p:spPr>
      </p:pic>
      <p:pic>
        <p:nvPicPr>
          <p:cNvPr id="1030" name="Picture 6" descr="Cartoon Cows Wallpapers - Wallpaper Cave">
            <a:extLst>
              <a:ext uri="{FF2B5EF4-FFF2-40B4-BE49-F238E27FC236}">
                <a16:creationId xmlns:a16="http://schemas.microsoft.com/office/drawing/2014/main" id="{B2E82BD6-9031-4ABF-8695-A11ECDF7D88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959" b="94675" l="2676" r="98328">
                        <a14:foregroundMark x1="21070" y1="31953" x2="33110" y2="50888"/>
                        <a14:foregroundMark x1="43144" y1="50296" x2="38796" y2="58580"/>
                        <a14:foregroundMark x1="33110" y1="43195" x2="59197" y2="53846"/>
                        <a14:foregroundMark x1="55184" y1="53846" x2="49164" y2="64497"/>
                        <a14:foregroundMark x1="61204" y1="33728" x2="42809" y2="42012"/>
                        <a14:foregroundMark x1="54181" y1="24852" x2="46823" y2="25444"/>
                        <a14:foregroundMark x1="47157" y1="28994" x2="29431" y2="30769"/>
                        <a14:foregroundMark x1="29431" y1="30769" x2="15385" y2="20118"/>
                        <a14:foregroundMark x1="14047" y1="17751" x2="4348" y2="24260"/>
                        <a14:foregroundMark x1="11037" y1="10059" x2="12375" y2="19527"/>
                        <a14:foregroundMark x1="9699" y1="26627" x2="3010" y2="33136"/>
                        <a14:foregroundMark x1="14716" y1="24260" x2="27425" y2="21893"/>
                        <a14:foregroundMark x1="16388" y1="38462" x2="15385" y2="46746"/>
                        <a14:foregroundMark x1="10033" y1="36686" x2="9699" y2="27219"/>
                        <a14:foregroundMark x1="10368" y1="2959" x2="10368" y2="2959"/>
                        <a14:foregroundMark x1="31438" y1="3550" x2="31438" y2="3550"/>
                        <a14:foregroundMark x1="67893" y1="45562" x2="68227" y2="47337"/>
                        <a14:foregroundMark x1="67559" y1="35503" x2="67224" y2="63314"/>
                        <a14:foregroundMark x1="65217" y1="34320" x2="58528" y2="60947"/>
                        <a14:foregroundMark x1="65552" y1="41420" x2="60535" y2="68639"/>
                        <a14:foregroundMark x1="64214" y1="66864" x2="59197" y2="72189"/>
                        <a14:foregroundMark x1="57191" y1="86982" x2="56856" y2="90533"/>
                        <a14:foregroundMark x1="56856" y1="91716" x2="57191" y2="95266"/>
                        <a14:foregroundMark x1="65217" y1="85799" x2="59866" y2="78698"/>
                        <a14:foregroundMark x1="55853" y1="78107" x2="54515" y2="86391"/>
                        <a14:foregroundMark x1="56856" y1="73964" x2="41137" y2="69231"/>
                        <a14:foregroundMark x1="49498" y1="68639" x2="34783" y2="72189"/>
                        <a14:foregroundMark x1="35452" y1="69231" x2="31438" y2="88757"/>
                        <a14:foregroundMark x1="32441" y1="87574" x2="32107" y2="93491"/>
                        <a14:foregroundMark x1="26421" y1="77515" x2="24415" y2="90533"/>
                        <a14:foregroundMark x1="23746" y1="65089" x2="20736" y2="59172"/>
                        <a14:foregroundMark x1="29431" y1="67456" x2="26421" y2="52663"/>
                        <a14:foregroundMark x1="53512" y1="42012" x2="61538" y2="37278"/>
                        <a14:foregroundMark x1="91973" y1="47337" x2="91973" y2="49112"/>
                        <a14:foregroundMark x1="95987" y1="47337" x2="95987" y2="47337"/>
                        <a14:foregroundMark x1="95987" y1="50888" x2="95987" y2="50888"/>
                        <a14:foregroundMark x1="98328" y1="46746" x2="98328" y2="46746"/>
                      </a14:backgroundRemoval>
                    </a14:imgEffect>
                  </a14:imgLayer>
                </a14:imgProps>
              </a:ext>
              <a:ext uri="{28A0092B-C50C-407E-A947-70E740481C1C}">
                <a14:useLocalDpi xmlns:a14="http://schemas.microsoft.com/office/drawing/2010/main" val="0"/>
              </a:ext>
            </a:extLst>
          </a:blip>
          <a:srcRect/>
          <a:stretch>
            <a:fillRect/>
          </a:stretch>
        </p:blipFill>
        <p:spPr bwMode="auto">
          <a:xfrm>
            <a:off x="9281560" y="2744350"/>
            <a:ext cx="3349411" cy="18931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13136EC2-9DB7-4AEE-B449-6C75A984B664}"/>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639773" y="3833821"/>
            <a:ext cx="4297680" cy="1654879"/>
          </a:xfrm>
          <a:prstGeom prst="rect">
            <a:avLst/>
          </a:prstGeom>
        </p:spPr>
      </p:pic>
      <p:pic>
        <p:nvPicPr>
          <p:cNvPr id="26" name="Picture 25">
            <a:extLst>
              <a:ext uri="{FF2B5EF4-FFF2-40B4-BE49-F238E27FC236}">
                <a16:creationId xmlns:a16="http://schemas.microsoft.com/office/drawing/2014/main" id="{C36EFED7-E9E5-4BD5-BD29-54452D7BC239}"/>
              </a:ext>
            </a:extLst>
          </p:cNvPr>
          <p:cNvPicPr>
            <a:picLocks noChangeAspect="1"/>
          </p:cNvPicPr>
          <p:nvPr/>
        </p:nvPicPr>
        <p:blipFill rotWithShape="1">
          <a:blip r:embed="rId11"/>
          <a:srcRect t="36893" b="52929"/>
          <a:stretch/>
        </p:blipFill>
        <p:spPr>
          <a:xfrm>
            <a:off x="7257929" y="5235343"/>
            <a:ext cx="2315030" cy="184229"/>
          </a:xfrm>
          <a:prstGeom prst="rect">
            <a:avLst/>
          </a:prstGeom>
        </p:spPr>
      </p:pic>
      <p:pic>
        <p:nvPicPr>
          <p:cNvPr id="27" name="Picture 26">
            <a:extLst>
              <a:ext uri="{FF2B5EF4-FFF2-40B4-BE49-F238E27FC236}">
                <a16:creationId xmlns:a16="http://schemas.microsoft.com/office/drawing/2014/main" id="{9458088D-7C1E-4751-876E-2CAA454416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20988" y="3765011"/>
            <a:ext cx="2962178" cy="2962178"/>
          </a:xfrm>
          <a:prstGeom prst="rect">
            <a:avLst/>
          </a:prstGeom>
        </p:spPr>
      </p:pic>
      <p:pic>
        <p:nvPicPr>
          <p:cNvPr id="28" name="7" descr="Car Wheel Png - Car Wheel Cartoon Transparent, Png Download - kindpng">
            <a:extLst>
              <a:ext uri="{FF2B5EF4-FFF2-40B4-BE49-F238E27FC236}">
                <a16:creationId xmlns:a16="http://schemas.microsoft.com/office/drawing/2014/main" id="{227BFF77-3ADE-44CD-B96E-C5739132C44E}"/>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2946" b="95434" l="10000" r="90000"/>
                    </a14:imgEffect>
                  </a14:imgLayer>
                </a14:imgProps>
              </a:ext>
              <a:ext uri="{28A0092B-C50C-407E-A947-70E740481C1C}">
                <a14:useLocalDpi xmlns:a14="http://schemas.microsoft.com/office/drawing/2010/main" val="0"/>
              </a:ext>
            </a:extLst>
          </a:blip>
          <a:srcRect l="10814" t="3952" r="13527" b="3756"/>
          <a:stretch/>
        </p:blipFill>
        <p:spPr bwMode="auto">
          <a:xfrm>
            <a:off x="7679304" y="6052271"/>
            <a:ext cx="372023" cy="3583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ar Wheel Png - Car Wheel Cartoon Transparent, Png Download - kindpng">
            <a:extLst>
              <a:ext uri="{FF2B5EF4-FFF2-40B4-BE49-F238E27FC236}">
                <a16:creationId xmlns:a16="http://schemas.microsoft.com/office/drawing/2014/main" id="{BE602906-35D1-4148-A974-2136706A74DD}"/>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2946" b="95434" l="10000" r="90000"/>
                    </a14:imgEffect>
                  </a14:imgLayer>
                </a14:imgProps>
              </a:ext>
              <a:ext uri="{28A0092B-C50C-407E-A947-70E740481C1C}">
                <a14:useLocalDpi xmlns:a14="http://schemas.microsoft.com/office/drawing/2010/main" val="0"/>
              </a:ext>
            </a:extLst>
          </a:blip>
          <a:srcRect l="10814" t="3952" r="13527" b="3756"/>
          <a:stretch/>
        </p:blipFill>
        <p:spPr bwMode="auto">
          <a:xfrm>
            <a:off x="8583425" y="6052271"/>
            <a:ext cx="372023" cy="3583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AB861285-01F2-4A5E-BEBF-10EF63BBF955}"/>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3015319" y="4225161"/>
            <a:ext cx="1216053" cy="1078992"/>
          </a:xfrm>
          <a:prstGeom prst="rect">
            <a:avLst/>
          </a:prstGeom>
        </p:spPr>
      </p:pic>
      <p:pic>
        <p:nvPicPr>
          <p:cNvPr id="37" name="Picture 36">
            <a:extLst>
              <a:ext uri="{FF2B5EF4-FFF2-40B4-BE49-F238E27FC236}">
                <a16:creationId xmlns:a16="http://schemas.microsoft.com/office/drawing/2014/main" id="{ABDEA9A4-6AE0-438D-887F-DB873C3DB240}"/>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2025710" y="4856102"/>
            <a:ext cx="1216053" cy="1078992"/>
          </a:xfrm>
          <a:prstGeom prst="rect">
            <a:avLst/>
          </a:prstGeom>
        </p:spPr>
      </p:pic>
      <p:pic>
        <p:nvPicPr>
          <p:cNvPr id="38" name="Picture 37">
            <a:extLst>
              <a:ext uri="{FF2B5EF4-FFF2-40B4-BE49-F238E27FC236}">
                <a16:creationId xmlns:a16="http://schemas.microsoft.com/office/drawing/2014/main" id="{AADF9399-5CEE-4F37-B09A-346F4A33B02D}"/>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929110" y="5487043"/>
            <a:ext cx="1216053" cy="1078992"/>
          </a:xfrm>
          <a:prstGeom prst="rect">
            <a:avLst/>
          </a:prstGeom>
        </p:spPr>
      </p:pic>
      <p:pic>
        <p:nvPicPr>
          <p:cNvPr id="39" name="Picture 38">
            <a:extLst>
              <a:ext uri="{FF2B5EF4-FFF2-40B4-BE49-F238E27FC236}">
                <a16:creationId xmlns:a16="http://schemas.microsoft.com/office/drawing/2014/main" id="{EFC5F42F-B2E7-4970-A551-FF2513D97CDE}"/>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1480646" y="4024641"/>
            <a:ext cx="1216053" cy="1078992"/>
          </a:xfrm>
          <a:prstGeom prst="rect">
            <a:avLst/>
          </a:prstGeom>
        </p:spPr>
      </p:pic>
      <p:pic>
        <p:nvPicPr>
          <p:cNvPr id="40" name="Picture 39">
            <a:extLst>
              <a:ext uri="{FF2B5EF4-FFF2-40B4-BE49-F238E27FC236}">
                <a16:creationId xmlns:a16="http://schemas.microsoft.com/office/drawing/2014/main" id="{4706AFAB-1088-4E01-BB4E-0DE1A8B8ADA1}"/>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603048" y="4544383"/>
            <a:ext cx="1216053" cy="1078992"/>
          </a:xfrm>
          <a:prstGeom prst="rect">
            <a:avLst/>
          </a:prstGeom>
        </p:spPr>
      </p:pic>
      <p:pic>
        <p:nvPicPr>
          <p:cNvPr id="41" name="Picture 40">
            <a:extLst>
              <a:ext uri="{FF2B5EF4-FFF2-40B4-BE49-F238E27FC236}">
                <a16:creationId xmlns:a16="http://schemas.microsoft.com/office/drawing/2014/main" id="{BB613A33-60A6-4F6C-9103-E3A4887A9033}"/>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346669" y="5061979"/>
            <a:ext cx="1216053" cy="1078992"/>
          </a:xfrm>
          <a:prstGeom prst="rect">
            <a:avLst/>
          </a:prstGeom>
        </p:spPr>
      </p:pic>
      <p:pic>
        <p:nvPicPr>
          <p:cNvPr id="47" name="5 Ghé thăm Fb.com/nkpowerskills">
            <a:hlinkClick r:id="rId16" action="ppaction://hlinksldjump"/>
            <a:extLst>
              <a:ext uri="{FF2B5EF4-FFF2-40B4-BE49-F238E27FC236}">
                <a16:creationId xmlns:a16="http://schemas.microsoft.com/office/drawing/2014/main" id="{87663DDE-D071-4232-9ABE-45F18C0A0FA4}"/>
              </a:ext>
            </a:extLst>
          </p:cNvPr>
          <p:cNvPicPr>
            <a:picLocks noChangeAspect="1"/>
          </p:cNvPicPr>
          <p:nvPr/>
        </p:nvPicPr>
        <p:blipFill>
          <a:blip r:embed="rId17">
            <a:clrChange>
              <a:clrFrom>
                <a:srgbClr val="FFAEC9"/>
              </a:clrFrom>
              <a:clrTo>
                <a:srgbClr val="FFAEC9">
                  <a:alpha val="0"/>
                </a:srgbClr>
              </a:clrTo>
            </a:clrChange>
          </a:blip>
          <a:stretch>
            <a:fillRect/>
          </a:stretch>
        </p:blipFill>
        <p:spPr>
          <a:xfrm>
            <a:off x="8252257" y="2229945"/>
            <a:ext cx="662946" cy="714301"/>
          </a:xfrm>
          <a:prstGeom prst="rect">
            <a:avLst/>
          </a:prstGeom>
        </p:spPr>
      </p:pic>
      <p:pic>
        <p:nvPicPr>
          <p:cNvPr id="48" name="4 Ghé thăm Fb.com/nkpowerskills">
            <a:hlinkClick r:id="rId18" action="ppaction://hlinksldjump"/>
            <a:extLst>
              <a:ext uri="{FF2B5EF4-FFF2-40B4-BE49-F238E27FC236}">
                <a16:creationId xmlns:a16="http://schemas.microsoft.com/office/drawing/2014/main" id="{63CD9689-957F-4CAF-A006-F12CA8D04859}"/>
              </a:ext>
            </a:extLst>
          </p:cNvPr>
          <p:cNvPicPr>
            <a:picLocks noChangeAspect="1"/>
          </p:cNvPicPr>
          <p:nvPr/>
        </p:nvPicPr>
        <p:blipFill>
          <a:blip r:embed="rId19">
            <a:clrChange>
              <a:clrFrom>
                <a:srgbClr val="FFAEC9"/>
              </a:clrFrom>
              <a:clrTo>
                <a:srgbClr val="FFAEC9">
                  <a:alpha val="0"/>
                </a:srgbClr>
              </a:clrTo>
            </a:clrChange>
          </a:blip>
          <a:stretch>
            <a:fillRect/>
          </a:stretch>
        </p:blipFill>
        <p:spPr>
          <a:xfrm>
            <a:off x="6485536" y="278583"/>
            <a:ext cx="679286" cy="704964"/>
          </a:xfrm>
          <a:prstGeom prst="rect">
            <a:avLst/>
          </a:prstGeom>
        </p:spPr>
      </p:pic>
      <p:pic>
        <p:nvPicPr>
          <p:cNvPr id="49" name="3 Ghé thăm Fb.com/nkpowerskills">
            <a:hlinkClick r:id="rId20" action="ppaction://hlinksldjump"/>
            <a:extLst>
              <a:ext uri="{FF2B5EF4-FFF2-40B4-BE49-F238E27FC236}">
                <a16:creationId xmlns:a16="http://schemas.microsoft.com/office/drawing/2014/main" id="{EB64DCC2-080F-48E7-9CDA-2DFB7D7A4511}"/>
              </a:ext>
            </a:extLst>
          </p:cNvPr>
          <p:cNvPicPr>
            <a:picLocks noChangeAspect="1"/>
          </p:cNvPicPr>
          <p:nvPr/>
        </p:nvPicPr>
        <p:blipFill>
          <a:blip r:embed="rId21">
            <a:clrChange>
              <a:clrFrom>
                <a:srgbClr val="FFAEC9"/>
              </a:clrFrom>
              <a:clrTo>
                <a:srgbClr val="FFAEC9">
                  <a:alpha val="0"/>
                </a:srgbClr>
              </a:clrTo>
            </a:clrChange>
          </a:blip>
          <a:stretch>
            <a:fillRect/>
          </a:stretch>
        </p:blipFill>
        <p:spPr>
          <a:xfrm>
            <a:off x="4758710" y="3025995"/>
            <a:ext cx="655943" cy="681621"/>
          </a:xfrm>
          <a:prstGeom prst="rect">
            <a:avLst/>
          </a:prstGeom>
        </p:spPr>
      </p:pic>
      <p:pic>
        <p:nvPicPr>
          <p:cNvPr id="51" name="1 Ghé thăm Fb.com/nkpowerskills">
            <a:hlinkClick r:id="rId22" action="ppaction://hlinksldjump"/>
            <a:extLst>
              <a:ext uri="{FF2B5EF4-FFF2-40B4-BE49-F238E27FC236}">
                <a16:creationId xmlns:a16="http://schemas.microsoft.com/office/drawing/2014/main" id="{82A172DA-4077-47CF-9BC9-7229515E914B}"/>
              </a:ext>
            </a:extLst>
          </p:cNvPr>
          <p:cNvPicPr>
            <a:picLocks noChangeAspect="1"/>
          </p:cNvPicPr>
          <p:nvPr/>
        </p:nvPicPr>
        <p:blipFill>
          <a:blip r:embed="rId23">
            <a:clrChange>
              <a:clrFrom>
                <a:srgbClr val="FFAEC9"/>
              </a:clrFrom>
              <a:clrTo>
                <a:srgbClr val="FFAEC9">
                  <a:alpha val="0"/>
                </a:srgbClr>
              </a:clrTo>
            </a:clrChange>
          </a:blip>
          <a:stretch>
            <a:fillRect/>
          </a:stretch>
        </p:blipFill>
        <p:spPr>
          <a:xfrm>
            <a:off x="10220406" y="2004305"/>
            <a:ext cx="735860" cy="764666"/>
          </a:xfrm>
          <a:prstGeom prst="rect">
            <a:avLst/>
          </a:prstGeom>
        </p:spPr>
      </p:pic>
      <p:pic>
        <p:nvPicPr>
          <p:cNvPr id="1026" name="Picture 2" descr="Milk carton - Cool Milk">
            <a:extLst>
              <a:ext uri="{FF2B5EF4-FFF2-40B4-BE49-F238E27FC236}">
                <a16:creationId xmlns:a16="http://schemas.microsoft.com/office/drawing/2014/main" id="{14A2F2E3-4E6A-4379-9447-E55876B9616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605649" y="4966757"/>
            <a:ext cx="553383" cy="7993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69219D8-EE72-475B-A08C-E8B31B0B234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p:blipFill>
        <p:spPr bwMode="auto">
          <a:xfrm rot="17713130">
            <a:off x="7692444" y="4960558"/>
            <a:ext cx="889949" cy="629199"/>
          </a:xfrm>
          <a:prstGeom prst="rect">
            <a:avLst/>
          </a:prstGeom>
          <a:noFill/>
          <a:extLst>
            <a:ext uri="{909E8E84-426E-40DD-AFC4-6F175D3DCCD1}">
              <a14:hiddenFill xmlns:a14="http://schemas.microsoft.com/office/drawing/2010/main">
                <a:solidFill>
                  <a:srgbClr val="FFFFFF"/>
                </a:solidFill>
              </a14:hiddenFill>
            </a:ext>
          </a:extLst>
        </p:spPr>
      </p:pic>
      <p:pic>
        <p:nvPicPr>
          <p:cNvPr id="43" name="20 NK PowerSkills">
            <a:extLst>
              <a:ext uri="{FF2B5EF4-FFF2-40B4-BE49-F238E27FC236}">
                <a16:creationId xmlns:a16="http://schemas.microsoft.com/office/drawing/2014/main" id="{6C09F464-BEE1-4BB5-9ED2-47D50CD7C04C}"/>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8460822" y="5305282"/>
            <a:ext cx="436221" cy="441264"/>
          </a:xfrm>
          <a:prstGeom prst="rect">
            <a:avLst/>
          </a:prstGeom>
        </p:spPr>
      </p:pic>
      <p:pic>
        <p:nvPicPr>
          <p:cNvPr id="46" name="Picture 45">
            <a:extLst>
              <a:ext uri="{FF2B5EF4-FFF2-40B4-BE49-F238E27FC236}">
                <a16:creationId xmlns:a16="http://schemas.microsoft.com/office/drawing/2014/main" id="{F14E0E7F-E3E0-412B-A66D-7383F5AD0CC3}"/>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8397276" y="4793665"/>
            <a:ext cx="1055367" cy="936417"/>
          </a:xfrm>
          <a:prstGeom prst="rect">
            <a:avLst/>
          </a:prstGeom>
        </p:spPr>
      </p:pic>
      <p:pic>
        <p:nvPicPr>
          <p:cNvPr id="52" name="16 NK PowerSkills">
            <a:extLst>
              <a:ext uri="{FF2B5EF4-FFF2-40B4-BE49-F238E27FC236}">
                <a16:creationId xmlns:a16="http://schemas.microsoft.com/office/drawing/2014/main" id="{E73488C3-F046-45EF-880E-045C9586A49C}"/>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8697092" y="5334484"/>
            <a:ext cx="436221" cy="441264"/>
          </a:xfrm>
          <a:prstGeom prst="rect">
            <a:avLst/>
          </a:prstGeom>
        </p:spPr>
      </p:pic>
      <p:pic>
        <p:nvPicPr>
          <p:cNvPr id="53" name="19 NK PowerSkills">
            <a:extLst>
              <a:ext uri="{FF2B5EF4-FFF2-40B4-BE49-F238E27FC236}">
                <a16:creationId xmlns:a16="http://schemas.microsoft.com/office/drawing/2014/main" id="{183B5852-CC0D-4421-9533-C9676326813F}"/>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8686711" y="5095987"/>
            <a:ext cx="436221" cy="441264"/>
          </a:xfrm>
          <a:prstGeom prst="rect">
            <a:avLst/>
          </a:prstGeom>
        </p:spPr>
      </p:pic>
      <p:pic>
        <p:nvPicPr>
          <p:cNvPr id="54" name="Ghé thăm Fb.com/nkpowerskills">
            <a:extLst>
              <a:ext uri="{FF2B5EF4-FFF2-40B4-BE49-F238E27FC236}">
                <a16:creationId xmlns:a16="http://schemas.microsoft.com/office/drawing/2014/main" id="{0A31E0AE-0218-45C3-A168-8E16FCCA935F}"/>
              </a:ext>
            </a:extLst>
          </p:cNvPr>
          <p:cNvPicPr>
            <a:picLocks noChangeAspect="1"/>
          </p:cNvPicPr>
          <p:nvPr/>
        </p:nvPicPr>
        <p:blipFill>
          <a:blip r:embed="rId27">
            <a:clrChange>
              <a:clrFrom>
                <a:srgbClr val="EFE4B0"/>
              </a:clrFrom>
              <a:clrTo>
                <a:srgbClr val="EFE4B0">
                  <a:alpha val="0"/>
                </a:srgbClr>
              </a:clrTo>
            </a:clrChange>
          </a:blip>
          <a:stretch>
            <a:fillRect/>
          </a:stretch>
        </p:blipFill>
        <p:spPr>
          <a:xfrm rot="900000">
            <a:off x="8153531" y="5095669"/>
            <a:ext cx="672720" cy="635604"/>
          </a:xfrm>
          <a:prstGeom prst="rect">
            <a:avLst/>
          </a:prstGeom>
        </p:spPr>
      </p:pic>
      <p:pic>
        <p:nvPicPr>
          <p:cNvPr id="55" name="Picture 4" descr="Vector Cartoon Box Grocery Basket Crate Wooden Container Stock ...">
            <a:extLst>
              <a:ext uri="{FF2B5EF4-FFF2-40B4-BE49-F238E27FC236}">
                <a16:creationId xmlns:a16="http://schemas.microsoft.com/office/drawing/2014/main" id="{BE3267A1-8FE3-46B5-AAA8-31C729A00393}"/>
              </a:ext>
            </a:extLst>
          </p:cNvPr>
          <p:cNvPicPr>
            <a:picLocks noChangeAspect="1" noChangeArrowheads="1"/>
          </p:cNvPicPr>
          <p:nvPr/>
        </p:nvPicPr>
        <p:blipFill rotWithShape="1">
          <a:blip r:embed="rId28">
            <a:clrChange>
              <a:clrFrom>
                <a:srgbClr val="FFFFFF"/>
              </a:clrFrom>
              <a:clrTo>
                <a:srgbClr val="FFFFFF">
                  <a:alpha val="0"/>
                </a:srgbClr>
              </a:clrTo>
            </a:clrChange>
            <a:extLst>
              <a:ext uri="{BEBA8EAE-BF5A-486C-A8C5-ECC9F3942E4B}">
                <a14:imgProps xmlns:a14="http://schemas.microsoft.com/office/drawing/2010/main">
                  <a14:imgLayer r:embed="rId29">
                    <a14:imgEffect>
                      <a14:backgroundRemoval t="37810" b="93090" l="10000" r="90000">
                        <a14:backgroundMark x1="34316" y1="42975" x2="19579" y2="43526"/>
                        <a14:backgroundMark x1="16632" y1="42424" x2="14947" y2="44077"/>
                        <a14:backgroundMark x1="19368" y1="38567" x2="83158" y2="41322"/>
                        <a14:backgroundMark x1="87368" y1="46832" x2="84842" y2="45179"/>
                        <a14:backgroundMark x1="15158" y1="44628" x2="13684" y2="45730"/>
                        <a14:backgroundMark x1="12842" y1="46832" x2="13263" y2="46281"/>
                      </a14:backgroundRemoval>
                    </a14:imgEffect>
                  </a14:imgLayer>
                </a14:imgProps>
              </a:ext>
              <a:ext uri="{28A0092B-C50C-407E-A947-70E740481C1C}">
                <a14:useLocalDpi xmlns:a14="http://schemas.microsoft.com/office/drawing/2010/main" val="0"/>
              </a:ext>
            </a:extLst>
          </a:blip>
          <a:srcRect t="30900"/>
          <a:stretch/>
        </p:blipFill>
        <p:spPr bwMode="auto">
          <a:xfrm>
            <a:off x="7344842" y="5083796"/>
            <a:ext cx="2315414" cy="124893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a:extLst>
              <a:ext uri="{FF2B5EF4-FFF2-40B4-BE49-F238E27FC236}">
                <a16:creationId xmlns:a16="http://schemas.microsoft.com/office/drawing/2014/main" id="{DF726854-7103-446D-B0C7-A3006310A36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p:blipFill>
        <p:spPr bwMode="auto">
          <a:xfrm rot="245214">
            <a:off x="8127060" y="2561525"/>
            <a:ext cx="905062" cy="63988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Milk carton - Cool Milk">
            <a:extLst>
              <a:ext uri="{FF2B5EF4-FFF2-40B4-BE49-F238E27FC236}">
                <a16:creationId xmlns:a16="http://schemas.microsoft.com/office/drawing/2014/main" id="{EA05189F-8631-4B5D-80F5-83024FB9D31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833467" y="2851457"/>
            <a:ext cx="553383" cy="79933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2" descr="Káº¿t quáº£ hÃ¬nh áº£nh cho win text gif">
            <a:extLst>
              <a:ext uri="{FF2B5EF4-FFF2-40B4-BE49-F238E27FC236}">
                <a16:creationId xmlns:a16="http://schemas.microsoft.com/office/drawing/2014/main" id="{8F1CC257-044F-4836-8840-34AC0A69B916}"/>
              </a:ext>
            </a:extLst>
          </p:cNvPr>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4132393" y="-701762"/>
            <a:ext cx="3538343" cy="3538343"/>
          </a:xfrm>
          <a:prstGeom prst="rect">
            <a:avLst/>
          </a:prstGeom>
          <a:noFill/>
          <a:extLst>
            <a:ext uri="{909E8E84-426E-40DD-AFC4-6F175D3DCCD1}">
              <a14:hiddenFill xmlns:a14="http://schemas.microsoft.com/office/drawing/2010/main">
                <a:solidFill>
                  <a:srgbClr val="FFFFFF"/>
                </a:solidFill>
              </a14:hiddenFill>
            </a:ext>
          </a:extLst>
        </p:spPr>
      </p:pic>
      <p:pic>
        <p:nvPicPr>
          <p:cNvPr id="8" name="20 NK PowerSkills">
            <a:extLst>
              <a:ext uri="{FF2B5EF4-FFF2-40B4-BE49-F238E27FC236}">
                <a16:creationId xmlns:a16="http://schemas.microsoft.com/office/drawing/2014/main" id="{D29E390A-76FC-44DE-AD85-C2019238E880}"/>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6892042" y="1098404"/>
            <a:ext cx="436221" cy="441264"/>
          </a:xfrm>
          <a:prstGeom prst="rect">
            <a:avLst/>
          </a:prstGeom>
        </p:spPr>
      </p:pic>
      <p:pic>
        <p:nvPicPr>
          <p:cNvPr id="9" name="19 NK PowerSkills">
            <a:extLst>
              <a:ext uri="{FF2B5EF4-FFF2-40B4-BE49-F238E27FC236}">
                <a16:creationId xmlns:a16="http://schemas.microsoft.com/office/drawing/2014/main" id="{44C43EF0-3941-4325-9999-C88829AEFD42}"/>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6188314" y="1184197"/>
            <a:ext cx="436221" cy="441264"/>
          </a:xfrm>
          <a:prstGeom prst="rect">
            <a:avLst/>
          </a:prstGeom>
        </p:spPr>
      </p:pic>
      <p:pic>
        <p:nvPicPr>
          <p:cNvPr id="13" name="15 NK PowerSkills">
            <a:extLst>
              <a:ext uri="{FF2B5EF4-FFF2-40B4-BE49-F238E27FC236}">
                <a16:creationId xmlns:a16="http://schemas.microsoft.com/office/drawing/2014/main" id="{FA6AF2F6-78F9-41CD-878C-040E7AC6C8B4}"/>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7380307" y="1397569"/>
            <a:ext cx="436221" cy="441264"/>
          </a:xfrm>
          <a:prstGeom prst="rect">
            <a:avLst/>
          </a:prstGeom>
        </p:spPr>
      </p:pic>
      <p:pic>
        <p:nvPicPr>
          <p:cNvPr id="16" name="Ghé thăm Fb.com/nkpowerskills">
            <a:extLst>
              <a:ext uri="{FF2B5EF4-FFF2-40B4-BE49-F238E27FC236}">
                <a16:creationId xmlns:a16="http://schemas.microsoft.com/office/drawing/2014/main" id="{1E5F6603-FD1B-4AA5-B556-E1CD310A49B5}"/>
              </a:ext>
            </a:extLst>
          </p:cNvPr>
          <p:cNvPicPr>
            <a:picLocks noChangeAspect="1"/>
          </p:cNvPicPr>
          <p:nvPr/>
        </p:nvPicPr>
        <p:blipFill>
          <a:blip r:embed="rId27">
            <a:clrChange>
              <a:clrFrom>
                <a:srgbClr val="EFE4B0"/>
              </a:clrFrom>
              <a:clrTo>
                <a:srgbClr val="EFE4B0">
                  <a:alpha val="0"/>
                </a:srgbClr>
              </a:clrTo>
            </a:clrChange>
          </a:blip>
          <a:stretch>
            <a:fillRect/>
          </a:stretch>
        </p:blipFill>
        <p:spPr>
          <a:xfrm rot="20593981">
            <a:off x="4070599" y="4558843"/>
            <a:ext cx="672720" cy="635604"/>
          </a:xfrm>
          <a:prstGeom prst="rect">
            <a:avLst/>
          </a:prstGeom>
        </p:spPr>
      </p:pic>
      <p:pic>
        <p:nvPicPr>
          <p:cNvPr id="17" name="Ghé thăm Fb.com/nkpowerskills">
            <a:extLst>
              <a:ext uri="{FF2B5EF4-FFF2-40B4-BE49-F238E27FC236}">
                <a16:creationId xmlns:a16="http://schemas.microsoft.com/office/drawing/2014/main" id="{C394421C-260F-4054-BAAE-E480460FBFE5}"/>
              </a:ext>
            </a:extLst>
          </p:cNvPr>
          <p:cNvPicPr>
            <a:picLocks noChangeAspect="1"/>
          </p:cNvPicPr>
          <p:nvPr/>
        </p:nvPicPr>
        <p:blipFill>
          <a:blip r:embed="rId27">
            <a:clrChange>
              <a:clrFrom>
                <a:srgbClr val="EFE4B0"/>
              </a:clrFrom>
              <a:clrTo>
                <a:srgbClr val="EFE4B0">
                  <a:alpha val="0"/>
                </a:srgbClr>
              </a:clrTo>
            </a:clrChange>
          </a:blip>
          <a:stretch>
            <a:fillRect/>
          </a:stretch>
        </p:blipFill>
        <p:spPr>
          <a:xfrm rot="20593981">
            <a:off x="4370521" y="4588195"/>
            <a:ext cx="672720" cy="635604"/>
          </a:xfrm>
          <a:prstGeom prst="rect">
            <a:avLst/>
          </a:prstGeom>
        </p:spPr>
      </p:pic>
      <p:pic>
        <p:nvPicPr>
          <p:cNvPr id="18" name="Ghé thăm Fb.com/nkpowerskills">
            <a:extLst>
              <a:ext uri="{FF2B5EF4-FFF2-40B4-BE49-F238E27FC236}">
                <a16:creationId xmlns:a16="http://schemas.microsoft.com/office/drawing/2014/main" id="{75D91212-317F-4AE9-929E-65ADF24D2CE0}"/>
              </a:ext>
            </a:extLst>
          </p:cNvPr>
          <p:cNvPicPr>
            <a:picLocks noChangeAspect="1"/>
          </p:cNvPicPr>
          <p:nvPr/>
        </p:nvPicPr>
        <p:blipFill>
          <a:blip r:embed="rId27">
            <a:clrChange>
              <a:clrFrom>
                <a:srgbClr val="EFE4B0"/>
              </a:clrFrom>
              <a:clrTo>
                <a:srgbClr val="EFE4B0">
                  <a:alpha val="0"/>
                </a:srgbClr>
              </a:clrTo>
            </a:clrChange>
          </a:blip>
          <a:stretch>
            <a:fillRect/>
          </a:stretch>
        </p:blipFill>
        <p:spPr>
          <a:xfrm rot="900000">
            <a:off x="4658285" y="4558843"/>
            <a:ext cx="672720" cy="635604"/>
          </a:xfrm>
          <a:prstGeom prst="rect">
            <a:avLst/>
          </a:prstGeom>
        </p:spPr>
      </p:pic>
      <p:pic>
        <p:nvPicPr>
          <p:cNvPr id="19" name="Picture 18">
            <a:extLst>
              <a:ext uri="{FF2B5EF4-FFF2-40B4-BE49-F238E27FC236}">
                <a16:creationId xmlns:a16="http://schemas.microsoft.com/office/drawing/2014/main" id="{5D5122C6-40D2-4809-94F0-3151EE6C000C}"/>
              </a:ext>
            </a:extLst>
          </p:cNvPr>
          <p:cNvPicPr>
            <a:picLocks noChangeAspect="1"/>
          </p:cNvPicPr>
          <p:nvPr/>
        </p:nvPicPr>
        <p:blipFill>
          <a:blip r:embed="rId31">
            <a:clrChange>
              <a:clrFrom>
                <a:srgbClr val="FFFFFF"/>
              </a:clrFrom>
              <a:clrTo>
                <a:srgbClr val="FFFFFF">
                  <a:alpha val="0"/>
                </a:srgbClr>
              </a:clrTo>
            </a:clrChange>
          </a:blip>
          <a:stretch>
            <a:fillRect/>
          </a:stretch>
        </p:blipFill>
        <p:spPr>
          <a:xfrm>
            <a:off x="3951450" y="4856102"/>
            <a:ext cx="1427769" cy="695782"/>
          </a:xfrm>
          <a:prstGeom prst="rect">
            <a:avLst/>
          </a:prstGeom>
        </p:spPr>
      </p:pic>
      <p:sp>
        <p:nvSpPr>
          <p:cNvPr id="2" name="Rectangle: Rounded Corners 1">
            <a:hlinkClick r:id="rId32" action="ppaction://hlinksldjump"/>
            <a:extLst>
              <a:ext uri="{FF2B5EF4-FFF2-40B4-BE49-F238E27FC236}">
                <a16:creationId xmlns:a16="http://schemas.microsoft.com/office/drawing/2014/main" id="{09B3B2A2-640F-4951-AA4B-FCC8EA5F9DF6}"/>
              </a:ext>
            </a:extLst>
          </p:cNvPr>
          <p:cNvSpPr/>
          <p:nvPr/>
        </p:nvSpPr>
        <p:spPr>
          <a:xfrm>
            <a:off x="10525760" y="91440"/>
            <a:ext cx="1493520" cy="5435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80534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7"/>
                                        </p:tgtEl>
                                        <p:attrNameLst>
                                          <p:attrName>r</p:attrName>
                                        </p:attrNameLst>
                                      </p:cBhvr>
                                    </p:animRot>
                                    <p:animRot by="-240000">
                                      <p:cBhvr>
                                        <p:cTn id="7" dur="200" fill="hold">
                                          <p:stCondLst>
                                            <p:cond delay="200"/>
                                          </p:stCondLst>
                                        </p:cTn>
                                        <p:tgtEl>
                                          <p:spTgt spid="47"/>
                                        </p:tgtEl>
                                        <p:attrNameLst>
                                          <p:attrName>r</p:attrName>
                                        </p:attrNameLst>
                                      </p:cBhvr>
                                    </p:animRot>
                                    <p:animRot by="240000">
                                      <p:cBhvr>
                                        <p:cTn id="8" dur="200" fill="hold">
                                          <p:stCondLst>
                                            <p:cond delay="400"/>
                                          </p:stCondLst>
                                        </p:cTn>
                                        <p:tgtEl>
                                          <p:spTgt spid="47"/>
                                        </p:tgtEl>
                                        <p:attrNameLst>
                                          <p:attrName>r</p:attrName>
                                        </p:attrNameLst>
                                      </p:cBhvr>
                                    </p:animRot>
                                    <p:animRot by="-240000">
                                      <p:cBhvr>
                                        <p:cTn id="9" dur="200" fill="hold">
                                          <p:stCondLst>
                                            <p:cond delay="600"/>
                                          </p:stCondLst>
                                        </p:cTn>
                                        <p:tgtEl>
                                          <p:spTgt spid="47"/>
                                        </p:tgtEl>
                                        <p:attrNameLst>
                                          <p:attrName>r</p:attrName>
                                        </p:attrNameLst>
                                      </p:cBhvr>
                                    </p:animRot>
                                    <p:animRot by="120000">
                                      <p:cBhvr>
                                        <p:cTn id="10" dur="200" fill="hold">
                                          <p:stCondLst>
                                            <p:cond delay="800"/>
                                          </p:stCondLst>
                                        </p:cTn>
                                        <p:tgtEl>
                                          <p:spTgt spid="4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49"/>
                                        </p:tgtEl>
                                        <p:attrNameLst>
                                          <p:attrName>r</p:attrName>
                                        </p:attrNameLst>
                                      </p:cBhvr>
                                    </p:animRot>
                                    <p:animRot by="-240000">
                                      <p:cBhvr>
                                        <p:cTn id="19" dur="200" fill="hold">
                                          <p:stCondLst>
                                            <p:cond delay="200"/>
                                          </p:stCondLst>
                                        </p:cTn>
                                        <p:tgtEl>
                                          <p:spTgt spid="49"/>
                                        </p:tgtEl>
                                        <p:attrNameLst>
                                          <p:attrName>r</p:attrName>
                                        </p:attrNameLst>
                                      </p:cBhvr>
                                    </p:animRot>
                                    <p:animRot by="240000">
                                      <p:cBhvr>
                                        <p:cTn id="20" dur="200" fill="hold">
                                          <p:stCondLst>
                                            <p:cond delay="400"/>
                                          </p:stCondLst>
                                        </p:cTn>
                                        <p:tgtEl>
                                          <p:spTgt spid="49"/>
                                        </p:tgtEl>
                                        <p:attrNameLst>
                                          <p:attrName>r</p:attrName>
                                        </p:attrNameLst>
                                      </p:cBhvr>
                                    </p:animRot>
                                    <p:animRot by="-240000">
                                      <p:cBhvr>
                                        <p:cTn id="21" dur="200" fill="hold">
                                          <p:stCondLst>
                                            <p:cond delay="600"/>
                                          </p:stCondLst>
                                        </p:cTn>
                                        <p:tgtEl>
                                          <p:spTgt spid="49"/>
                                        </p:tgtEl>
                                        <p:attrNameLst>
                                          <p:attrName>r</p:attrName>
                                        </p:attrNameLst>
                                      </p:cBhvr>
                                    </p:animRot>
                                    <p:animRot by="120000">
                                      <p:cBhvr>
                                        <p:cTn id="22" dur="200" fill="hold">
                                          <p:stCondLst>
                                            <p:cond delay="800"/>
                                          </p:stCondLst>
                                        </p:cTn>
                                        <p:tgtEl>
                                          <p:spTgt spid="4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51"/>
                                        </p:tgtEl>
                                        <p:attrNameLst>
                                          <p:attrName>r</p:attrName>
                                        </p:attrNameLst>
                                      </p:cBhvr>
                                    </p:animRot>
                                    <p:animRot by="-240000">
                                      <p:cBhvr>
                                        <p:cTn id="25" dur="200" fill="hold">
                                          <p:stCondLst>
                                            <p:cond delay="200"/>
                                          </p:stCondLst>
                                        </p:cTn>
                                        <p:tgtEl>
                                          <p:spTgt spid="51"/>
                                        </p:tgtEl>
                                        <p:attrNameLst>
                                          <p:attrName>r</p:attrName>
                                        </p:attrNameLst>
                                      </p:cBhvr>
                                    </p:animRot>
                                    <p:animRot by="240000">
                                      <p:cBhvr>
                                        <p:cTn id="26" dur="200" fill="hold">
                                          <p:stCondLst>
                                            <p:cond delay="400"/>
                                          </p:stCondLst>
                                        </p:cTn>
                                        <p:tgtEl>
                                          <p:spTgt spid="51"/>
                                        </p:tgtEl>
                                        <p:attrNameLst>
                                          <p:attrName>r</p:attrName>
                                        </p:attrNameLst>
                                      </p:cBhvr>
                                    </p:animRot>
                                    <p:animRot by="-240000">
                                      <p:cBhvr>
                                        <p:cTn id="27" dur="200" fill="hold">
                                          <p:stCondLst>
                                            <p:cond delay="600"/>
                                          </p:stCondLst>
                                        </p:cTn>
                                        <p:tgtEl>
                                          <p:spTgt spid="51"/>
                                        </p:tgtEl>
                                        <p:attrNameLst>
                                          <p:attrName>r</p:attrName>
                                        </p:attrNameLst>
                                      </p:cBhvr>
                                    </p:animRot>
                                    <p:animRot by="120000">
                                      <p:cBhvr>
                                        <p:cTn id="28" dur="200" fill="hold">
                                          <p:stCondLst>
                                            <p:cond delay="800"/>
                                          </p:stCondLst>
                                        </p:cTn>
                                        <p:tgtEl>
                                          <p:spTgt spid="5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500"/>
                                        <p:tgtEl>
                                          <p:spTgt spid="46"/>
                                        </p:tgtEl>
                                      </p:cBhvr>
                                    </p:animEffect>
                                  </p:childTnLst>
                                  <p:subTnLst>
                                    <p:audio>
                                      <p:cMediaNode>
                                        <p:cTn display="0" masterRel="sameClick">
                                          <p:stCondLst>
                                            <p:cond evt="begin" delay="0">
                                              <p:tn val="36"/>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1"/>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afterEffect">
                                  <p:stCondLst>
                                    <p:cond delay="0"/>
                                  </p:stCondLst>
                                  <p:childTnLst>
                                    <p:animEffect transition="out" filter="fade">
                                      <p:cBhvr>
                                        <p:cTn id="43" dur="500"/>
                                        <p:tgtEl>
                                          <p:spTgt spid="51"/>
                                        </p:tgtEl>
                                      </p:cBhvr>
                                    </p:animEffect>
                                    <p:set>
                                      <p:cBhvr>
                                        <p:cTn id="44" dur="1" fill="hold">
                                          <p:stCondLst>
                                            <p:cond delay="499"/>
                                          </p:stCondLst>
                                        </p:cTn>
                                        <p:tgtEl>
                                          <p:spTgt spid="51"/>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fade">
                                      <p:cBhvr>
                                        <p:cTn id="48" dur="500"/>
                                        <p:tgtEl>
                                          <p:spTgt spid="57"/>
                                        </p:tgtEl>
                                      </p:cBhvr>
                                    </p:animEffect>
                                  </p:childTnLst>
                                </p:cTn>
                              </p:par>
                            </p:childTnLst>
                          </p:cTn>
                        </p:par>
                        <p:par>
                          <p:cTn id="49" fill="hold">
                            <p:stCondLst>
                              <p:cond delay="1000"/>
                            </p:stCondLst>
                            <p:childTnLst>
                              <p:par>
                                <p:cTn id="50" presetID="0" presetClass="path" presetSubtype="0" accel="50000" decel="50000" fill="hold" nodeType="afterEffect">
                                  <p:stCondLst>
                                    <p:cond delay="0"/>
                                  </p:stCondLst>
                                  <p:childTnLst>
                                    <p:animMotion origin="layout" path="M 0.01211 -4.07407E-6 L 0.01211 -4.07407E-6 C 0.00924 0.00324 0.00677 0.00764 0.00377 0.01019 C 0.0026 0.01135 0.00143 0.01181 0.00039 0.0132 C -0.00091 0.01482 -0.00169 0.01737 -0.003 0.01922 C -0.00391 0.02037 -0.00521 0.02084 -0.00625 0.02223 C -0.01354 0.0301 -0.00534 0.02269 -0.0138 0.03403 C -0.01446 0.03496 -0.0155 0.03496 -0.01628 0.03542 C -0.01745 0.0375 -0.01849 0.03959 -0.01966 0.04144 C -0.02044 0.0426 -0.02136 0.04329 -0.02214 0.04445 C -0.02383 0.04676 -0.02539 0.04931 -0.02709 0.05186 C -0.02787 0.05278 -0.02891 0.05348 -0.02956 0.05463 C -0.0405 0.07199 -0.02774 0.05533 -0.04297 0.07408 L -0.053 0.08588 L -0.05794 0.09167 C -0.06172 0.10162 -0.0569 0.09051 -0.0655 0.10209 C -0.07409 0.11389 -0.06706 0.10903 -0.07292 0.1125 C -0.07565 0.11899 -0.07578 0.11968 -0.07956 0.12593 C -0.0806 0.12755 -0.0819 0.12848 -0.08294 0.13033 C -0.0836 0.13149 -0.08399 0.13334 -0.08464 0.13473 C -0.08568 0.13727 -0.08698 0.13959 -0.08789 0.14213 C -0.08893 0.14445 -0.08946 0.14723 -0.0905 0.14954 C -0.09141 0.15186 -0.09271 0.15348 -0.09375 0.15556 C -0.09792 0.16412 -0.09948 0.16945 -0.10378 0.17616 C -0.10482 0.17778 -0.10612 0.17917 -0.10716 0.18079 C -0.10834 0.18241 -0.10925 0.18496 -0.11042 0.18658 C -0.11172 0.18843 -0.11328 0.18936 -0.11459 0.19098 C -0.11589 0.19283 -0.11667 0.19537 -0.11797 0.19699 C -0.12214 0.20278 -0.12136 0.2 -0.12539 0.2044 C -0.12656 0.20579 -0.12761 0.20741 -0.12878 0.2088 C -0.13008 0.21042 -0.13164 0.21158 -0.13294 0.2132 C -0.13412 0.21459 -0.13516 0.21644 -0.13633 0.21783 L -0.14623 0.22963 C -0.14714 0.23056 -0.14792 0.23149 -0.14883 0.23264 C -0.15964 0.24699 -0.1461 0.22917 -0.15456 0.24005 C -0.15573 0.24144 -0.15677 0.24306 -0.15794 0.24445 C -0.15873 0.24537 -0.15964 0.2463 -0.16042 0.24746 C -0.16159 0.24885 -0.16263 0.25047 -0.1638 0.25186 C -0.16511 0.25348 -0.16667 0.25463 -0.16797 0.25625 C -0.1694 0.25811 -0.17071 0.26042 -0.17214 0.26227 C -0.17344 0.26389 -0.17487 0.26505 -0.1763 0.26667 C -0.17878 0.26945 -0.18125 0.27246 -0.18373 0.27547 L -0.19623 0.29028 L -0.2013 0.2963 C -0.20209 0.29723 -0.20287 0.29862 -0.20378 0.29931 C -0.20456 0.29977 -0.20547 0.3 -0.20625 0.3007 C -0.20807 0.30255 -0.20964 0.30463 -0.21133 0.30672 C -0.21211 0.30764 -0.21276 0.30973 -0.2138 0.30973 L -0.21537 0.30973 " pathEditMode="relative" ptsTypes="AAAAAAAAAAAAAAAAAAAAAAAAAAAAAAAAAAAAAAAAAAAAAAAAA">
                                      <p:cBhvr>
                                        <p:cTn id="51" dur="2000" fill="hold"/>
                                        <p:tgtEl>
                                          <p:spTgt spid="57"/>
                                        </p:tgtEl>
                                        <p:attrNameLst>
                                          <p:attrName>ppt_x</p:attrName>
                                          <p:attrName>ppt_y</p:attrName>
                                        </p:attrNameLst>
                                      </p:cBhvr>
                                    </p:animMotion>
                                  </p:childTnLst>
                                </p:cTn>
                              </p:par>
                            </p:childTnLst>
                          </p:cTn>
                        </p:par>
                        <p:par>
                          <p:cTn id="52" fill="hold">
                            <p:stCondLst>
                              <p:cond delay="3000"/>
                            </p:stCondLst>
                            <p:childTnLst>
                              <p:par>
                                <p:cTn id="53" presetID="10" presetClass="exit" presetSubtype="0" fill="hold" nodeType="afterEffect">
                                  <p:stCondLst>
                                    <p:cond delay="0"/>
                                  </p:stCondLst>
                                  <p:childTnLst>
                                    <p:animEffect transition="out" filter="fade">
                                      <p:cBhvr>
                                        <p:cTn id="54" dur="500"/>
                                        <p:tgtEl>
                                          <p:spTgt spid="57"/>
                                        </p:tgtEl>
                                      </p:cBhvr>
                                    </p:animEffect>
                                    <p:set>
                                      <p:cBhvr>
                                        <p:cTn id="55" dur="1" fill="hold">
                                          <p:stCondLst>
                                            <p:cond delay="499"/>
                                          </p:stCondLst>
                                        </p:cTn>
                                        <p:tgtEl>
                                          <p:spTgt spid="57"/>
                                        </p:tgtEl>
                                        <p:attrNameLst>
                                          <p:attrName>style.visibility</p:attrName>
                                        </p:attrNameLst>
                                      </p:cBhvr>
                                      <p:to>
                                        <p:strVal val="hidden"/>
                                      </p:to>
                                    </p:se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1026"/>
                                        </p:tgtEl>
                                        <p:attrNameLst>
                                          <p:attrName>style.visibility</p:attrName>
                                        </p:attrNameLst>
                                      </p:cBhvr>
                                      <p:to>
                                        <p:strVal val="visible"/>
                                      </p:to>
                                    </p:set>
                                    <p:animEffect transition="in" filter="fade">
                                      <p:cBhvr>
                                        <p:cTn id="59" dur="500"/>
                                        <p:tgtEl>
                                          <p:spTgt spid="1026"/>
                                        </p:tgtEl>
                                      </p:cBhvr>
                                    </p:animEffect>
                                  </p:childTnLst>
                                  <p:subTnLst>
                                    <p:audio>
                                      <p:cMediaNode>
                                        <p:cTn display="0" masterRel="sameClick">
                                          <p:stCondLst>
                                            <p:cond evt="begin" delay="0">
                                              <p:tn val="57"/>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51"/>
                  </p:tgtEl>
                </p:cond>
              </p:nextCondLst>
            </p:seq>
            <p:seq concurrent="1" nextAc="seek">
              <p:cTn id="60" restart="whenNotActive" fill="hold" evtFilter="cancelBubble" nodeType="interactiveSeq">
                <p:stCondLst>
                  <p:cond evt="onClick" delay="0">
                    <p:tgtEl>
                      <p:spTgt spid="47"/>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afterEffect">
                                  <p:stCondLst>
                                    <p:cond delay="0"/>
                                  </p:stCondLst>
                                  <p:childTnLst>
                                    <p:animEffect transition="out" filter="fade">
                                      <p:cBhvr>
                                        <p:cTn id="64" dur="500"/>
                                        <p:tgtEl>
                                          <p:spTgt spid="47"/>
                                        </p:tgtEl>
                                      </p:cBhvr>
                                    </p:animEffect>
                                    <p:set>
                                      <p:cBhvr>
                                        <p:cTn id="65" dur="1" fill="hold">
                                          <p:stCondLst>
                                            <p:cond delay="499"/>
                                          </p:stCondLst>
                                        </p:cTn>
                                        <p:tgtEl>
                                          <p:spTgt spid="47"/>
                                        </p:tgtEl>
                                        <p:attrNameLst>
                                          <p:attrName>style.visibility</p:attrName>
                                        </p:attrNameLst>
                                      </p:cBhvr>
                                      <p:to>
                                        <p:strVal val="hidden"/>
                                      </p:to>
                                    </p:se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fade">
                                      <p:cBhvr>
                                        <p:cTn id="69" dur="500"/>
                                        <p:tgtEl>
                                          <p:spTgt spid="56"/>
                                        </p:tgtEl>
                                      </p:cBhvr>
                                    </p:animEffect>
                                  </p:childTnLst>
                                </p:cTn>
                              </p:par>
                            </p:childTnLst>
                          </p:cTn>
                        </p:par>
                        <p:par>
                          <p:cTn id="70" fill="hold">
                            <p:stCondLst>
                              <p:cond delay="1000"/>
                            </p:stCondLst>
                            <p:childTnLst>
                              <p:par>
                                <p:cTn id="71" presetID="0" presetClass="path" presetSubtype="0" accel="50000" decel="50000" fill="hold" nodeType="afterEffect">
                                  <p:stCondLst>
                                    <p:cond delay="0"/>
                                  </p:stCondLst>
                                  <p:childTnLst>
                                    <p:animMotion origin="layout" path="M 0.01016 0.01042 L 0.01016 0.01042 C 0.00899 0.01435 0.00795 0.01829 0.00678 0.02223 C 0.00626 0.02361 0.00533 0.025 0.00508 0.02662 C 0.00482 0.02824 0.00352 0.04792 0.00338 0.04885 C 0.003 0.05324 0.00222 0.05764 0.00183 0.06227 C 5E-6 0.07986 0.00196 0.06852 0.00013 0.07848 C -0.00013 0.08542 -0.00026 0.09236 -0.00065 0.09931 C -0.00078 0.10116 -0.0013 0.10324 -0.00157 0.1051 C -0.00182 0.10764 -0.00208 0.10996 -0.00234 0.1125 C -0.0026 0.12199 -0.00273 0.13125 -0.00325 0.14074 C -0.00325 0.14213 -0.0039 0.14352 -0.00403 0.14514 C -0.00442 0.15209 -0.00455 0.15903 -0.00481 0.16598 C -0.0052 0.18473 -0.0052 0.20348 -0.00572 0.22223 C -0.00572 0.22523 -0.00624 0.22801 -0.00651 0.23102 C -0.00716 0.23773 -0.00768 0.24028 -0.0082 0.24746 C -0.00859 0.25232 -0.00859 0.25718 -0.00898 0.26227 C -0.00924 0.26412 -0.00963 0.26621 -0.00989 0.26806 C -0.01015 0.27107 -0.01028 0.27408 -0.01067 0.27709 C -0.01093 0.27848 -0.01132 0.27986 -0.01145 0.28148 C -0.01249 0.28866 -0.01263 0.29306 -0.01315 0.3007 C -0.01341 0.30417 -0.0138 0.30764 -0.01406 0.31111 C -0.01432 0.31505 -0.01445 0.31898 -0.01484 0.32292 C -0.01679 0.34167 -0.01445 0.30394 -0.01653 0.33635 C -0.01692 0.34213 -0.01692 0.34815 -0.01731 0.35394 C -0.01744 0.35648 -0.01809 0.36158 -0.01809 0.36158 " pathEditMode="relative" ptsTypes="AAAAAAAAAAAAAAAAAAAAAAAAAA">
                                      <p:cBhvr>
                                        <p:cTn id="72" dur="2000" fill="hold"/>
                                        <p:tgtEl>
                                          <p:spTgt spid="56"/>
                                        </p:tgtEl>
                                        <p:attrNameLst>
                                          <p:attrName>ppt_x</p:attrName>
                                          <p:attrName>ppt_y</p:attrName>
                                        </p:attrNameLst>
                                      </p:cBhvr>
                                    </p:animMotion>
                                  </p:childTnLst>
                                </p:cTn>
                              </p:par>
                            </p:childTnLst>
                          </p:cTn>
                        </p:par>
                        <p:par>
                          <p:cTn id="73" fill="hold">
                            <p:stCondLst>
                              <p:cond delay="3000"/>
                            </p:stCondLst>
                            <p:childTnLst>
                              <p:par>
                                <p:cTn id="74" presetID="10" presetClass="exit" presetSubtype="0" fill="hold" nodeType="afterEffect">
                                  <p:stCondLst>
                                    <p:cond delay="0"/>
                                  </p:stCondLst>
                                  <p:childTnLst>
                                    <p:animEffect transition="out" filter="fade">
                                      <p:cBhvr>
                                        <p:cTn id="75" dur="500"/>
                                        <p:tgtEl>
                                          <p:spTgt spid="56"/>
                                        </p:tgtEl>
                                      </p:cBhvr>
                                    </p:animEffect>
                                    <p:set>
                                      <p:cBhvr>
                                        <p:cTn id="76" dur="1" fill="hold">
                                          <p:stCondLst>
                                            <p:cond delay="499"/>
                                          </p:stCondLst>
                                        </p:cTn>
                                        <p:tgtEl>
                                          <p:spTgt spid="56"/>
                                        </p:tgtEl>
                                        <p:attrNameLst>
                                          <p:attrName>style.visibility</p:attrName>
                                        </p:attrNameLst>
                                      </p:cBhvr>
                                      <p:to>
                                        <p:strVal val="hidden"/>
                                      </p:to>
                                    </p:set>
                                  </p:childTnLst>
                                </p:cTn>
                              </p:par>
                            </p:childTnLst>
                          </p:cTn>
                        </p:par>
                        <p:par>
                          <p:cTn id="77" fill="hold">
                            <p:stCondLst>
                              <p:cond delay="3500"/>
                            </p:stCondLst>
                            <p:childTnLst>
                              <p:par>
                                <p:cTn id="78" presetID="10" presetClass="entr" presetSubtype="0" fill="hold" nodeType="afterEffect">
                                  <p:stCondLst>
                                    <p:cond delay="0"/>
                                  </p:stCondLst>
                                  <p:childTnLst>
                                    <p:set>
                                      <p:cBhvr>
                                        <p:cTn id="79" dur="1" fill="hold">
                                          <p:stCondLst>
                                            <p:cond delay="0"/>
                                          </p:stCondLst>
                                        </p:cTn>
                                        <p:tgtEl>
                                          <p:spTgt spid="1028"/>
                                        </p:tgtEl>
                                        <p:attrNameLst>
                                          <p:attrName>style.visibility</p:attrName>
                                        </p:attrNameLst>
                                      </p:cBhvr>
                                      <p:to>
                                        <p:strVal val="visible"/>
                                      </p:to>
                                    </p:set>
                                    <p:animEffect transition="in" filter="fade">
                                      <p:cBhvr>
                                        <p:cTn id="80" dur="500"/>
                                        <p:tgtEl>
                                          <p:spTgt spid="1028"/>
                                        </p:tgtEl>
                                      </p:cBhvr>
                                    </p:animEffect>
                                  </p:childTnLst>
                                  <p:subTnLst>
                                    <p:audio>
                                      <p:cMediaNode>
                                        <p:cTn display="0" masterRel="sameClick">
                                          <p:stCondLst>
                                            <p:cond evt="begin" delay="0">
                                              <p:tn val="7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48"/>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nodeType="afterEffect">
                                  <p:stCondLst>
                                    <p:cond delay="0"/>
                                  </p:stCondLst>
                                  <p:childTnLst>
                                    <p:animEffect transition="out" filter="fade">
                                      <p:cBhvr>
                                        <p:cTn id="85" dur="500"/>
                                        <p:tgtEl>
                                          <p:spTgt spid="48"/>
                                        </p:tgtEl>
                                      </p:cBhvr>
                                    </p:animEffect>
                                    <p:set>
                                      <p:cBhvr>
                                        <p:cTn id="86" dur="1" fill="hold">
                                          <p:stCondLst>
                                            <p:cond delay="499"/>
                                          </p:stCondLst>
                                        </p:cTn>
                                        <p:tgtEl>
                                          <p:spTgt spid="48"/>
                                        </p:tgtEl>
                                        <p:attrNameLst>
                                          <p:attrName>style.visibility</p:attrName>
                                        </p:attrNameLst>
                                      </p:cBhvr>
                                      <p:to>
                                        <p:strVal val="hidden"/>
                                      </p:to>
                                    </p:set>
                                  </p:childTnLst>
                                </p:cTn>
                              </p:par>
                            </p:childTnLst>
                          </p:cTn>
                        </p:par>
                        <p:par>
                          <p:cTn id="87" fill="hold">
                            <p:stCondLst>
                              <p:cond delay="500"/>
                            </p:stCondLst>
                            <p:childTnLst>
                              <p:par>
                                <p:cTn id="88" presetID="0" presetClass="path" presetSubtype="0" accel="50000" decel="50000" fill="hold" nodeType="afterEffect">
                                  <p:stCondLst>
                                    <p:cond delay="0"/>
                                  </p:stCondLst>
                                  <p:childTnLst>
                                    <p:animMotion origin="layout" path="M 0 0 L 0 0 C 0.00026 0.00532 0.00026 0.01088 0.00078 0.0162 C 0.00117 0.02013 0.00247 0.02801 0.00247 0.02801 C 0.00273 0.03356 0.00273 0.03888 0.00326 0.04421 C 0.00352 0.04745 0.00456 0.05023 0.00495 0.05324 C 0.00521 0.05578 0.00547 0.0581 0.00573 0.06064 C 0.00716 0.07384 0.00586 0.06551 0.0082 0.07847 L 0.00911 0.08287 C 0.00938 0.08426 0.00951 0.08588 0.0099 0.08726 C 0.01471 0.1 0.00898 0.08379 0.01237 0.09606 C 0.01289 0.09768 0.01367 0.09907 0.01406 0.10069 C 0.01445 0.10208 0.01445 0.1037 0.01497 0.10509 C 0.01589 0.1081 0.01719 0.11088 0.01823 0.11388 L 0.02161 0.12291 L 0.02331 0.12731 C 0.02383 0.1287 0.02422 0.13055 0.02487 0.13171 C 0.02708 0.13564 0.02982 0.13981 0.03073 0.14513 C 0.03099 0.14652 0.03125 0.14814 0.03164 0.14953 C 0.03581 0.16435 0.0306 0.14166 0.0349 0.15995 C 0.03529 0.16134 0.03529 0.16296 0.03581 0.16435 C 0.03672 0.16736 0.03841 0.1699 0.03906 0.17314 C 0.03932 0.17476 0.03945 0.17638 0.03997 0.17754 C 0.04089 0.18078 0.04258 0.18333 0.04323 0.18657 C 0.04375 0.18888 0.04427 0.19143 0.04492 0.19398 C 0.04635 0.1993 0.04727 0.20185 0.04909 0.20717 C 0.04935 0.20926 0.04961 0.21134 0.04987 0.21319 C 0.05039 0.21574 0.05117 0.21805 0.05156 0.2206 C 0.05404 0.23495 0.05065 0.22152 0.05404 0.23402 C 0.05443 0.2368 0.05456 0.23981 0.05495 0.24282 C 0.05508 0.24444 0.0556 0.24583 0.05573 0.24722 C 0.05716 0.2581 0.05612 0.25578 0.05742 0.26805 C 0.05755 0.26944 0.05807 0.27083 0.0582 0.27245 C 0.05859 0.2743 0.05885 0.27638 0.05911 0.27847 C 0.05938 0.28078 0.05964 0.28333 0.0599 0.28588 C 0.06016 0.28726 0.06055 0.28865 0.06081 0.29027 C 0.06133 0.29421 0.06172 0.29814 0.06237 0.30208 C 0.06276 0.30347 0.06302 0.30509 0.06328 0.30648 C 0.0638 0.31041 0.06432 0.31435 0.06497 0.31828 L 0.06576 0.3243 C 0.06602 0.32615 0.06628 0.32824 0.06654 0.33032 C 0.06862 0.34097 0.06615 0.32754 0.06823 0.34051 C 0.06849 0.34213 0.06888 0.34351 0.06914 0.34513 C 0.0694 0.34699 0.06966 0.34907 0.06992 0.35092 C 0.07018 0.35254 0.07057 0.35393 0.0707 0.35532 C 0.07109 0.3574 0.07122 0.35949 0.07161 0.36134 C 0.07214 0.36435 0.07266 0.36736 0.07331 0.37013 L 0.07747 0.39236 L 0.07904 0.40138 C 0.0793 0.40277 0.07969 0.40416 0.07995 0.40578 C 0.08021 0.40763 0.08047 0.40972 0.08073 0.4118 C 0.08125 0.41458 0.0819 0.41759 0.08242 0.4206 L 0.08659 0.44282 L 0.08828 0.45162 C 0.08854 0.45324 0.0888 0.45463 0.08906 0.45601 C 0.08932 0.4581 0.08958 0.46018 0.08997 0.46203 C 0.09036 0.46504 0.09102 0.46805 0.09154 0.47083 C 0.0918 0.47245 0.09232 0.47384 0.09245 0.47546 C 0.09271 0.47824 0.09297 0.48125 0.09323 0.48426 C 0.09349 0.48773 0.09362 0.4912 0.09414 0.49467 C 0.09453 0.49768 0.09518 0.50046 0.0957 0.50347 C 0.09596 0.50509 0.09609 0.50671 0.09661 0.50787 C 0.09714 0.50949 0.09779 0.51088 0.09831 0.5125 C 0.09896 0.51527 0.09935 0.51828 0.09987 0.52129 L 0.10247 0.53472 L 0.10495 0.54791 C 0.10586 0.55277 0.10482 0.55231 0.10664 0.55231 " pathEditMode="relative" ptsTypes="AAAAAAAAAAAAAAAAAAAAAAAAAAAAAAAAAAAAAAAAAAAAAAAAAAAAAAAAAAAAAAAAAAA">
                                      <p:cBhvr>
                                        <p:cTn id="89" dur="2000" fill="hold"/>
                                        <p:tgtEl>
                                          <p:spTgt spid="13"/>
                                        </p:tgtEl>
                                        <p:attrNameLst>
                                          <p:attrName>ppt_x</p:attrName>
                                          <p:attrName>ppt_y</p:attrName>
                                        </p:attrNameLst>
                                      </p:cBhvr>
                                    </p:animMotion>
                                  </p:childTnLst>
                                </p:cTn>
                              </p:par>
                              <p:par>
                                <p:cTn id="90" presetID="0" presetClass="path" presetSubtype="0" accel="50000" decel="50000" fill="hold" nodeType="withEffect">
                                  <p:stCondLst>
                                    <p:cond delay="0"/>
                                  </p:stCondLst>
                                  <p:childTnLst>
                                    <p:animMotion origin="layout" path="M 0 0 L 0 0 C 0.00026 0.00532 0.00026 0.01088 0.00078 0.0162 C 0.00117 0.02013 0.00247 0.02801 0.00247 0.02801 C 0.00273 0.03356 0.00273 0.03888 0.00326 0.04421 C 0.00352 0.04745 0.00456 0.05023 0.00495 0.05324 C 0.00521 0.05578 0.00547 0.0581 0.00573 0.06064 C 0.00716 0.07384 0.00586 0.06551 0.0082 0.07847 L 0.00911 0.08287 C 0.00938 0.08426 0.00951 0.08588 0.0099 0.08726 C 0.01471 0.1 0.00898 0.08379 0.01237 0.09606 C 0.01289 0.09768 0.01367 0.09907 0.01406 0.10069 C 0.01445 0.10208 0.01445 0.1037 0.01497 0.10509 C 0.01589 0.1081 0.01719 0.11088 0.01823 0.11388 L 0.02161 0.12291 L 0.02331 0.12731 C 0.02383 0.1287 0.02422 0.13055 0.02487 0.13171 C 0.02708 0.13564 0.02982 0.13981 0.03073 0.14513 C 0.03099 0.14652 0.03125 0.14814 0.03164 0.14953 C 0.03581 0.16435 0.0306 0.14166 0.0349 0.15995 C 0.03529 0.16134 0.03529 0.16296 0.03581 0.16435 C 0.03672 0.16736 0.03841 0.1699 0.03906 0.17314 C 0.03932 0.17476 0.03945 0.17638 0.03997 0.17754 C 0.04089 0.18078 0.04258 0.18333 0.04323 0.18657 C 0.04375 0.18888 0.04427 0.19143 0.04492 0.19398 C 0.04635 0.1993 0.04727 0.20185 0.04909 0.20717 C 0.04935 0.20926 0.04961 0.21134 0.04987 0.21319 C 0.05039 0.21574 0.05117 0.21805 0.05156 0.2206 C 0.05404 0.23495 0.05065 0.22152 0.05404 0.23402 C 0.05443 0.2368 0.05456 0.23981 0.05495 0.24282 C 0.05508 0.24444 0.0556 0.24583 0.05573 0.24722 C 0.05716 0.2581 0.05612 0.25578 0.05742 0.26805 C 0.05755 0.26944 0.05807 0.27083 0.0582 0.27245 C 0.05859 0.2743 0.05885 0.27638 0.05911 0.27847 C 0.05938 0.28078 0.05964 0.28333 0.0599 0.28588 C 0.06016 0.28726 0.06055 0.28865 0.06081 0.29027 C 0.06133 0.29421 0.06172 0.29814 0.06237 0.30208 C 0.06276 0.30347 0.06302 0.30509 0.06328 0.30648 C 0.0638 0.31041 0.06432 0.31435 0.06497 0.31828 L 0.06576 0.3243 C 0.06602 0.32615 0.06628 0.32824 0.06654 0.33032 C 0.06862 0.34097 0.06615 0.32754 0.06823 0.34051 C 0.06849 0.34213 0.06888 0.34351 0.06914 0.34513 C 0.0694 0.34699 0.06966 0.34907 0.06992 0.35092 C 0.07018 0.35254 0.07057 0.35393 0.0707 0.35532 C 0.07109 0.3574 0.07122 0.35949 0.07161 0.36134 C 0.07214 0.36435 0.07266 0.36736 0.07331 0.37013 L 0.07747 0.39236 L 0.07904 0.40138 C 0.0793 0.40277 0.07969 0.40416 0.07995 0.40578 C 0.08021 0.40763 0.08047 0.40972 0.08073 0.4118 C 0.08125 0.41458 0.0819 0.41759 0.08242 0.4206 L 0.08659 0.44282 L 0.08828 0.45162 C 0.08854 0.45324 0.0888 0.45463 0.08906 0.45601 C 0.08932 0.4581 0.08958 0.46018 0.08997 0.46203 C 0.09036 0.46504 0.09102 0.46805 0.09154 0.47083 C 0.0918 0.47245 0.09232 0.47384 0.09245 0.47546 C 0.09271 0.47824 0.09297 0.48125 0.09323 0.48426 C 0.09349 0.48773 0.09362 0.4912 0.09414 0.49467 C 0.09453 0.49768 0.09518 0.50046 0.0957 0.50347 C 0.09596 0.50509 0.09609 0.50671 0.09661 0.50787 C 0.09714 0.50949 0.09779 0.51088 0.09831 0.5125 C 0.09896 0.51527 0.09935 0.51828 0.09987 0.52129 L 0.10247 0.53472 L 0.10495 0.54791 C 0.10586 0.55277 0.10482 0.55231 0.10664 0.55231 " pathEditMode="relative" ptsTypes="AAAAAAAAAAAAAAAAAAAAAAAAAAAAAAAAAAAAAAAAAAAAAAAAAAAAAAAAAAAAAAAAAAA">
                                      <p:cBhvr>
                                        <p:cTn id="91" dur="2000" fill="hold"/>
                                        <p:tgtEl>
                                          <p:spTgt spid="8"/>
                                        </p:tgtEl>
                                        <p:attrNameLst>
                                          <p:attrName>ppt_x</p:attrName>
                                          <p:attrName>ppt_y</p:attrName>
                                        </p:attrNameLst>
                                      </p:cBhvr>
                                    </p:animMotion>
                                  </p:childTnLst>
                                </p:cTn>
                              </p:par>
                              <p:par>
                                <p:cTn id="92" presetID="0" presetClass="path" presetSubtype="0" accel="50000" decel="50000" fill="hold" nodeType="withEffect">
                                  <p:stCondLst>
                                    <p:cond delay="0"/>
                                  </p:stCondLst>
                                  <p:childTnLst>
                                    <p:animMotion origin="layout" path="M 0 0 L 0 0 C 0.00026 0.00532 0.00026 0.01088 0.00078 0.0162 C 0.00117 0.02013 0.00247 0.02801 0.00247 0.02801 C 0.00273 0.03356 0.00273 0.03888 0.00326 0.04421 C 0.00352 0.04745 0.00456 0.05023 0.00495 0.05324 C 0.00521 0.05578 0.00547 0.0581 0.00573 0.06064 C 0.00716 0.07384 0.00586 0.06551 0.0082 0.07847 L 0.00911 0.08287 C 0.00938 0.08426 0.00951 0.08588 0.0099 0.08726 C 0.01471 0.1 0.00898 0.08379 0.01237 0.09606 C 0.01289 0.09768 0.01367 0.09907 0.01406 0.10069 C 0.01445 0.10208 0.01445 0.1037 0.01497 0.10509 C 0.01589 0.1081 0.01719 0.11088 0.01823 0.11388 L 0.02161 0.12291 L 0.02331 0.12731 C 0.02383 0.1287 0.02422 0.13055 0.02487 0.13171 C 0.02708 0.13564 0.02982 0.13981 0.03073 0.14513 C 0.03099 0.14652 0.03125 0.14814 0.03164 0.14953 C 0.03581 0.16435 0.0306 0.14166 0.0349 0.15995 C 0.03529 0.16134 0.03529 0.16296 0.03581 0.16435 C 0.03672 0.16736 0.03841 0.1699 0.03906 0.17314 C 0.03932 0.17476 0.03945 0.17638 0.03997 0.17754 C 0.04089 0.18078 0.04258 0.18333 0.04323 0.18657 C 0.04375 0.18888 0.04427 0.19143 0.04492 0.19398 C 0.04635 0.1993 0.04727 0.20185 0.04909 0.20717 C 0.04935 0.20926 0.04961 0.21134 0.04987 0.21319 C 0.05039 0.21574 0.05117 0.21805 0.05156 0.2206 C 0.05404 0.23495 0.05065 0.22152 0.05404 0.23402 C 0.05443 0.2368 0.05456 0.23981 0.05495 0.24282 C 0.05508 0.24444 0.0556 0.24583 0.05573 0.24722 C 0.05716 0.2581 0.05612 0.25578 0.05742 0.26805 C 0.05755 0.26944 0.05807 0.27083 0.0582 0.27245 C 0.05859 0.2743 0.05885 0.27638 0.05911 0.27847 C 0.05938 0.28078 0.05964 0.28333 0.0599 0.28588 C 0.06016 0.28726 0.06055 0.28865 0.06081 0.29027 C 0.06133 0.29421 0.06172 0.29814 0.06237 0.30208 C 0.06276 0.30347 0.06302 0.30509 0.06328 0.30648 C 0.0638 0.31041 0.06432 0.31435 0.06497 0.31828 L 0.06576 0.3243 C 0.06602 0.32615 0.06628 0.32824 0.06654 0.33032 C 0.06862 0.34097 0.06615 0.32754 0.06823 0.34051 C 0.06849 0.34213 0.06888 0.34351 0.06914 0.34513 C 0.0694 0.34699 0.06966 0.34907 0.06992 0.35092 C 0.07018 0.35254 0.07057 0.35393 0.0707 0.35532 C 0.07109 0.3574 0.07122 0.35949 0.07161 0.36134 C 0.07214 0.36435 0.07266 0.36736 0.07331 0.37013 L 0.07747 0.39236 L 0.07904 0.40138 C 0.0793 0.40277 0.07969 0.40416 0.07995 0.40578 C 0.08021 0.40763 0.08047 0.40972 0.08073 0.4118 C 0.08125 0.41458 0.0819 0.41759 0.08242 0.4206 L 0.08659 0.44282 L 0.08828 0.45162 C 0.08854 0.45324 0.0888 0.45463 0.08906 0.45601 C 0.08932 0.4581 0.08958 0.46018 0.08997 0.46203 C 0.09036 0.46504 0.09102 0.46805 0.09154 0.47083 C 0.0918 0.47245 0.09232 0.47384 0.09245 0.47546 C 0.09271 0.47824 0.09297 0.48125 0.09323 0.48426 C 0.09349 0.48773 0.09362 0.4912 0.09414 0.49467 C 0.09453 0.49768 0.09518 0.50046 0.0957 0.50347 C 0.09596 0.50509 0.09609 0.50671 0.09661 0.50787 C 0.09714 0.50949 0.09779 0.51088 0.09831 0.5125 C 0.09896 0.51527 0.09935 0.51828 0.09987 0.52129 L 0.10247 0.53472 L 0.10495 0.54791 C 0.10586 0.55277 0.10482 0.55231 0.10664 0.55231 " pathEditMode="relative" ptsTypes="AAAAAAAAAAAAAAAAAAAAAAAAAAAAAAAAAAAAAAAAAAAAAAAAAAAAAAAAAAAAAAAAAAA">
                                      <p:cBhvr>
                                        <p:cTn id="93" dur="2000" fill="hold"/>
                                        <p:tgtEl>
                                          <p:spTgt spid="9"/>
                                        </p:tgtEl>
                                        <p:attrNameLst>
                                          <p:attrName>ppt_x</p:attrName>
                                          <p:attrName>ppt_y</p:attrName>
                                        </p:attrNameLst>
                                      </p:cBhvr>
                                    </p:animMotion>
                                  </p:childTnLst>
                                </p:cTn>
                              </p:par>
                            </p:childTnLst>
                          </p:cTn>
                        </p:par>
                        <p:par>
                          <p:cTn id="94" fill="hold">
                            <p:stCondLst>
                              <p:cond delay="2500"/>
                            </p:stCondLst>
                            <p:childTnLst>
                              <p:par>
                                <p:cTn id="95" presetID="10" presetClass="exit" presetSubtype="0" fill="hold" nodeType="afterEffect">
                                  <p:stCondLst>
                                    <p:cond delay="0"/>
                                  </p:stCondLst>
                                  <p:childTnLst>
                                    <p:animEffect transition="out" filter="fade">
                                      <p:cBhvr>
                                        <p:cTn id="96" dur="500"/>
                                        <p:tgtEl>
                                          <p:spTgt spid="13"/>
                                        </p:tgtEl>
                                      </p:cBhvr>
                                    </p:animEffect>
                                    <p:set>
                                      <p:cBhvr>
                                        <p:cTn id="97" dur="1" fill="hold">
                                          <p:stCondLst>
                                            <p:cond delay="499"/>
                                          </p:stCondLst>
                                        </p:cTn>
                                        <p:tgtEl>
                                          <p:spTgt spid="13"/>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8"/>
                                        </p:tgtEl>
                                      </p:cBhvr>
                                    </p:animEffect>
                                    <p:set>
                                      <p:cBhvr>
                                        <p:cTn id="100" dur="1" fill="hold">
                                          <p:stCondLst>
                                            <p:cond delay="499"/>
                                          </p:stCondLst>
                                        </p:cTn>
                                        <p:tgtEl>
                                          <p:spTgt spid="8"/>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9"/>
                                        </p:tgtEl>
                                      </p:cBhvr>
                                    </p:animEffect>
                                    <p:set>
                                      <p:cBhvr>
                                        <p:cTn id="103" dur="1" fill="hold">
                                          <p:stCondLst>
                                            <p:cond delay="499"/>
                                          </p:stCondLst>
                                        </p:cTn>
                                        <p:tgtEl>
                                          <p:spTgt spid="9"/>
                                        </p:tgtEl>
                                        <p:attrNameLst>
                                          <p:attrName>style.visibility</p:attrName>
                                        </p:attrNameLst>
                                      </p:cBhvr>
                                      <p:to>
                                        <p:strVal val="hidden"/>
                                      </p:to>
                                    </p:set>
                                  </p:childTnLst>
                                </p:cTn>
                              </p:par>
                            </p:childTnLst>
                          </p:cTn>
                        </p:par>
                        <p:par>
                          <p:cTn id="104" fill="hold">
                            <p:stCondLst>
                              <p:cond delay="3000"/>
                            </p:stCondLst>
                            <p:childTnLst>
                              <p:par>
                                <p:cTn id="105" presetID="10" presetClass="entr" presetSubtype="0" fill="hold" nodeType="afterEffect">
                                  <p:stCondLst>
                                    <p:cond delay="0"/>
                                  </p:stCondLst>
                                  <p:childTnLst>
                                    <p:set>
                                      <p:cBhvr>
                                        <p:cTn id="106" dur="1" fill="hold">
                                          <p:stCondLst>
                                            <p:cond delay="0"/>
                                          </p:stCondLst>
                                        </p:cTn>
                                        <p:tgtEl>
                                          <p:spTgt spid="52"/>
                                        </p:tgtEl>
                                        <p:attrNameLst>
                                          <p:attrName>style.visibility</p:attrName>
                                        </p:attrNameLst>
                                      </p:cBhvr>
                                      <p:to>
                                        <p:strVal val="visible"/>
                                      </p:to>
                                    </p:set>
                                    <p:animEffect transition="in" filter="fade">
                                      <p:cBhvr>
                                        <p:cTn id="107" dur="500"/>
                                        <p:tgtEl>
                                          <p:spTgt spid="52"/>
                                        </p:tgtEl>
                                      </p:cBhvr>
                                    </p:animEffect>
                                  </p:childTnLst>
                                  <p:subTnLst>
                                    <p:audio>
                                      <p:cMediaNode>
                                        <p:cTn display="0" masterRel="sameClick">
                                          <p:stCondLst>
                                            <p:cond evt="begin" delay="0">
                                              <p:tn val="105"/>
                                            </p:cond>
                                          </p:stCondLst>
                                          <p:endCondLst>
                                            <p:cond evt="onStopAudio" delay="0">
                                              <p:tgtEl>
                                                <p:sldTgt/>
                                              </p:tgtEl>
                                            </p:cond>
                                          </p:endCondLst>
                                        </p:cTn>
                                        <p:tgtEl>
                                          <p:sndTgt r:embed="rId2" name="Am-thanh-phep-thuat-www_nhacchuongvui_com.wav"/>
                                        </p:tgtEl>
                                      </p:cMediaNode>
                                    </p:audio>
                                  </p:subTnLst>
                                </p:cTn>
                              </p:par>
                              <p:par>
                                <p:cTn id="108" presetID="10" presetClass="entr" presetSubtype="0" fill="hold" nodeType="withEffect">
                                  <p:stCondLst>
                                    <p:cond delay="0"/>
                                  </p:stCondLst>
                                  <p:childTnLst>
                                    <p:set>
                                      <p:cBhvr>
                                        <p:cTn id="109" dur="1" fill="hold">
                                          <p:stCondLst>
                                            <p:cond delay="0"/>
                                          </p:stCondLst>
                                        </p:cTn>
                                        <p:tgtEl>
                                          <p:spTgt spid="53"/>
                                        </p:tgtEl>
                                        <p:attrNameLst>
                                          <p:attrName>style.visibility</p:attrName>
                                        </p:attrNameLst>
                                      </p:cBhvr>
                                      <p:to>
                                        <p:strVal val="visible"/>
                                      </p:to>
                                    </p:set>
                                    <p:animEffect transition="in" filter="fade">
                                      <p:cBhvr>
                                        <p:cTn id="110" dur="500"/>
                                        <p:tgtEl>
                                          <p:spTgt spid="53"/>
                                        </p:tgtEl>
                                      </p:cBhvr>
                                    </p:animEffect>
                                  </p:childTnLst>
                                </p:cTn>
                              </p:par>
                              <p:par>
                                <p:cTn id="111" presetID="10" presetClass="entr" presetSubtype="0" fill="hold" nodeType="with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fade">
                                      <p:cBhvr>
                                        <p:cTn id="113" dur="500"/>
                                        <p:tgtEl>
                                          <p:spTgt spid="43"/>
                                        </p:tgtEl>
                                      </p:cBhvr>
                                    </p:animEffect>
                                  </p:childTnLst>
                                </p:cTn>
                              </p:par>
                            </p:childTnLst>
                          </p:cTn>
                        </p:par>
                      </p:childTnLst>
                    </p:cTn>
                  </p:par>
                </p:childTnLst>
              </p:cTn>
              <p:nextCondLst>
                <p:cond evt="onClick" delay="0">
                  <p:tgtEl>
                    <p:spTgt spid="48"/>
                  </p:tgtEl>
                </p:cond>
              </p:nextCondLst>
            </p:seq>
            <p:seq concurrent="1" nextAc="seek">
              <p:cTn id="114" restart="whenNotActive" fill="hold" evtFilter="cancelBubble" nodeType="interactiveSeq">
                <p:stCondLst>
                  <p:cond evt="onClick" delay="0">
                    <p:tgtEl>
                      <p:spTgt spid="49"/>
                    </p:tgtEl>
                  </p:cond>
                </p:stCondLst>
                <p:endSync evt="end" delay="0">
                  <p:rtn val="all"/>
                </p:endSync>
                <p:childTnLst>
                  <p:par>
                    <p:cTn id="115" fill="hold">
                      <p:stCondLst>
                        <p:cond delay="0"/>
                      </p:stCondLst>
                      <p:childTnLst>
                        <p:par>
                          <p:cTn id="116" fill="hold">
                            <p:stCondLst>
                              <p:cond delay="0"/>
                            </p:stCondLst>
                            <p:childTnLst>
                              <p:par>
                                <p:cTn id="117" presetID="10" presetClass="exit" presetSubtype="0" fill="hold" nodeType="afterEffect">
                                  <p:stCondLst>
                                    <p:cond delay="0"/>
                                  </p:stCondLst>
                                  <p:childTnLst>
                                    <p:animEffect transition="out" filter="fade">
                                      <p:cBhvr>
                                        <p:cTn id="118" dur="500"/>
                                        <p:tgtEl>
                                          <p:spTgt spid="49"/>
                                        </p:tgtEl>
                                      </p:cBhvr>
                                    </p:animEffect>
                                    <p:set>
                                      <p:cBhvr>
                                        <p:cTn id="119" dur="1" fill="hold">
                                          <p:stCondLst>
                                            <p:cond delay="499"/>
                                          </p:stCondLst>
                                        </p:cTn>
                                        <p:tgtEl>
                                          <p:spTgt spid="49"/>
                                        </p:tgtEl>
                                        <p:attrNameLst>
                                          <p:attrName>style.visibility</p:attrName>
                                        </p:attrNameLst>
                                      </p:cBhvr>
                                      <p:to>
                                        <p:strVal val="hidden"/>
                                      </p:to>
                                    </p:set>
                                  </p:childTnLst>
                                </p:cTn>
                              </p:par>
                            </p:childTnLst>
                          </p:cTn>
                        </p:par>
                        <p:par>
                          <p:cTn id="120" fill="hold">
                            <p:stCondLst>
                              <p:cond delay="500"/>
                            </p:stCondLst>
                            <p:childTnLst>
                              <p:par>
                                <p:cTn id="121" presetID="0" presetClass="path" presetSubtype="0" accel="50000" decel="50000" fill="hold" nodeType="afterEffect">
                                  <p:stCondLst>
                                    <p:cond delay="0"/>
                                  </p:stCondLst>
                                  <p:childTnLst>
                                    <p:animMotion origin="layout" path="M 0 0 L 0 0 C 0.01823 -0.04746 0.00547 -0.01736 0.02552 -0.05903 C 0.03568 -0.08033 0.04023 -0.0956 0.0569 -0.10972 C 0.07591 -0.1257 0.0793 -0.13056 0.10052 -0.14005 C 0.10312 -0.14121 0.1056 -0.14213 0.1082 -0.14352 C 0.11003 -0.14445 0.11185 -0.1463 0.1138 -0.14676 C 0.12838 -0.15 0.11432 -0.14722 0.13385 -0.15023 L 0.15378 -0.15347 C 0.16575 -0.15301 0.17786 -0.15394 0.18984 -0.15185 C 0.19427 -0.15116 0.21029 -0.13843 0.21354 -0.13496 C 0.21601 -0.13241 0.21797 -0.12824 0.22018 -0.125 C 0.22135 -0.12315 0.22279 -0.12176 0.22396 -0.11991 C 0.225 -0.11829 0.22578 -0.11621 0.22682 -0.11482 C 0.23021 -0.11042 0.23437 -0.1081 0.23724 -0.10301 C 0.24557 -0.0882 0.23503 -0.10625 0.24297 -0.09445 C 0.24401 -0.09306 0.24479 -0.09097 0.24583 -0.08959 C 0.24844 -0.08542 0.2513 -0.08241 0.25443 -0.0794 C 0.2556 -0.07824 0.25703 -0.07755 0.2582 -0.07593 C 0.25924 -0.07454 0.26003 -0.07246 0.26107 -0.07084 C 0.2625 -0.06852 0.26419 -0.06667 0.26575 -0.06412 C 0.26849 -0.05972 0.27135 -0.05463 0.27331 -0.04908 C 0.27409 -0.04676 0.27461 -0.04445 0.27526 -0.04213 C 0.28112 -0.02338 0.27565 -0.0456 0.28281 -0.01181 C 0.28385 -0.00741 0.2845 -0.00278 0.28568 0.00162 C 0.28698 0.00625 0.28854 0.01041 0.28945 0.01504 C 0.28984 0.0169 0.2901 0.01852 0.29049 0.02014 C 0.29075 0.02245 0.29088 0.02477 0.29141 0.02685 C 0.2918 0.0287 0.29271 0.03032 0.29323 0.03194 C 0.29362 0.03426 0.29401 0.03657 0.29427 0.03866 C 0.29453 0.04166 0.29479 0.04444 0.29518 0.04722 C 0.2957 0.05069 0.29648 0.05393 0.29713 0.05741 C 0.29753 0.05949 0.29766 0.0618 0.29805 0.06412 C 0.29909 0.08379 0.29739 0.07708 0.3 0.08611 " pathEditMode="relative" ptsTypes="AAAAAAAAAAAAAAAAAAAAAAAAAAAAAAAAAA">
                                      <p:cBhvr>
                                        <p:cTn id="122" dur="2000" fill="hold"/>
                                        <p:tgtEl>
                                          <p:spTgt spid="16"/>
                                        </p:tgtEl>
                                        <p:attrNameLst>
                                          <p:attrName>ppt_x</p:attrName>
                                          <p:attrName>ppt_y</p:attrName>
                                        </p:attrNameLst>
                                      </p:cBhvr>
                                    </p:animMotion>
                                  </p:childTnLst>
                                </p:cTn>
                              </p:par>
                              <p:par>
                                <p:cTn id="123" presetID="0" presetClass="path" presetSubtype="0" accel="50000" decel="50000" fill="hold" nodeType="withEffect">
                                  <p:stCondLst>
                                    <p:cond delay="0"/>
                                  </p:stCondLst>
                                  <p:childTnLst>
                                    <p:animMotion origin="layout" path="M 0 0 L 0 0 C 0.01823 -0.04746 0.00547 -0.01736 0.02552 -0.05903 C 0.03568 -0.08033 0.04023 -0.0956 0.0569 -0.10972 C 0.07591 -0.1257 0.0793 -0.13056 0.10052 -0.14005 C 0.10312 -0.14121 0.1056 -0.14213 0.1082 -0.14352 C 0.11003 -0.14445 0.11185 -0.1463 0.1138 -0.14676 C 0.12838 -0.15 0.11432 -0.14722 0.13385 -0.15023 L 0.15378 -0.15347 C 0.16575 -0.15301 0.17786 -0.15394 0.18984 -0.15185 C 0.19427 -0.15116 0.21029 -0.13843 0.21354 -0.13496 C 0.21601 -0.13241 0.21797 -0.12824 0.22018 -0.125 C 0.22135 -0.12315 0.22279 -0.12176 0.22396 -0.11991 C 0.225 -0.11829 0.22578 -0.11621 0.22682 -0.11482 C 0.23021 -0.11042 0.23437 -0.1081 0.23724 -0.10301 C 0.24557 -0.0882 0.23503 -0.10625 0.24297 -0.09445 C 0.24401 -0.09306 0.24479 -0.09097 0.24583 -0.08959 C 0.24844 -0.08542 0.2513 -0.08241 0.25443 -0.0794 C 0.2556 -0.07824 0.25703 -0.07755 0.2582 -0.07593 C 0.25924 -0.07454 0.26003 -0.07246 0.26107 -0.07084 C 0.2625 -0.06852 0.26419 -0.06667 0.26575 -0.06412 C 0.26849 -0.05972 0.27135 -0.05463 0.27331 -0.04908 C 0.27409 -0.04676 0.27461 -0.04445 0.27526 -0.04213 C 0.28112 -0.02338 0.27565 -0.0456 0.28281 -0.01181 C 0.28385 -0.00741 0.2845 -0.00278 0.28568 0.00162 C 0.28698 0.00625 0.28854 0.01041 0.28945 0.01504 C 0.28984 0.0169 0.2901 0.01852 0.29049 0.02014 C 0.29075 0.02245 0.29088 0.02477 0.29141 0.02685 C 0.2918 0.0287 0.29271 0.03032 0.29323 0.03194 C 0.29362 0.03426 0.29401 0.03657 0.29427 0.03866 C 0.29453 0.04166 0.29479 0.04444 0.29518 0.04722 C 0.2957 0.05069 0.29648 0.05393 0.29713 0.05741 C 0.29753 0.05949 0.29766 0.0618 0.29805 0.06412 C 0.29909 0.08379 0.29739 0.07708 0.3 0.08611 " pathEditMode="relative" ptsTypes="AAAAAAAAAAAAAAAAAAAAAAAAAAAAAAAAAA">
                                      <p:cBhvr>
                                        <p:cTn id="124" dur="2000" fill="hold"/>
                                        <p:tgtEl>
                                          <p:spTgt spid="17"/>
                                        </p:tgtEl>
                                        <p:attrNameLst>
                                          <p:attrName>ppt_x</p:attrName>
                                          <p:attrName>ppt_y</p:attrName>
                                        </p:attrNameLst>
                                      </p:cBhvr>
                                    </p:animMotion>
                                  </p:childTnLst>
                                </p:cTn>
                              </p:par>
                              <p:par>
                                <p:cTn id="125" presetID="0" presetClass="path" presetSubtype="0" accel="50000" decel="50000" fill="hold" nodeType="withEffect">
                                  <p:stCondLst>
                                    <p:cond delay="0"/>
                                  </p:stCondLst>
                                  <p:childTnLst>
                                    <p:animMotion origin="layout" path="M 0 0 L 0 0 C 0.01823 -0.04746 0.00547 -0.01736 0.02552 -0.05903 C 0.03568 -0.08033 0.04023 -0.0956 0.0569 -0.10972 C 0.07591 -0.1257 0.0793 -0.13056 0.10052 -0.14005 C 0.10312 -0.14121 0.1056 -0.14213 0.1082 -0.14352 C 0.11003 -0.14445 0.11185 -0.1463 0.1138 -0.14676 C 0.12838 -0.15 0.11432 -0.14722 0.13385 -0.15023 L 0.15378 -0.15347 C 0.16575 -0.15301 0.17786 -0.15394 0.18984 -0.15185 C 0.19427 -0.15116 0.21029 -0.13843 0.21354 -0.13496 C 0.21601 -0.13241 0.21797 -0.12824 0.22018 -0.125 C 0.22135 -0.12315 0.22279 -0.12176 0.22396 -0.11991 C 0.225 -0.11829 0.22578 -0.11621 0.22682 -0.11482 C 0.23021 -0.11042 0.23437 -0.1081 0.23724 -0.10301 C 0.24557 -0.0882 0.23503 -0.10625 0.24297 -0.09445 C 0.24401 -0.09306 0.24479 -0.09097 0.24583 -0.08959 C 0.24844 -0.08542 0.2513 -0.08241 0.25443 -0.0794 C 0.2556 -0.07824 0.25703 -0.07755 0.2582 -0.07593 C 0.25924 -0.07454 0.26003 -0.07246 0.26107 -0.07084 C 0.2625 -0.06852 0.26419 -0.06667 0.26575 -0.06412 C 0.26849 -0.05972 0.27135 -0.05463 0.27331 -0.04908 C 0.27409 -0.04676 0.27461 -0.04445 0.27526 -0.04213 C 0.28112 -0.02338 0.27565 -0.0456 0.28281 -0.01181 C 0.28385 -0.00741 0.2845 -0.00278 0.28568 0.00162 C 0.28698 0.00625 0.28854 0.01041 0.28945 0.01504 C 0.28984 0.0169 0.2901 0.01852 0.29049 0.02014 C 0.29075 0.02245 0.29088 0.02477 0.29141 0.02685 C 0.2918 0.0287 0.29271 0.03032 0.29323 0.03194 C 0.29362 0.03426 0.29401 0.03657 0.29427 0.03866 C 0.29453 0.04166 0.29479 0.04444 0.29518 0.04722 C 0.2957 0.05069 0.29648 0.05393 0.29713 0.05741 C 0.29753 0.05949 0.29766 0.0618 0.29805 0.06412 C 0.29909 0.08379 0.29739 0.07708 0.3 0.08611 " pathEditMode="relative" ptsTypes="AAAAAAAAAAAAAAAAAAAAAAAAAAAAAAAAAA">
                                      <p:cBhvr>
                                        <p:cTn id="126" dur="2000" fill="hold"/>
                                        <p:tgtEl>
                                          <p:spTgt spid="18"/>
                                        </p:tgtEl>
                                        <p:attrNameLst>
                                          <p:attrName>ppt_x</p:attrName>
                                          <p:attrName>ppt_y</p:attrName>
                                        </p:attrNameLst>
                                      </p:cBhvr>
                                    </p:animMotion>
                                  </p:childTnLst>
                                </p:cTn>
                              </p:par>
                            </p:childTnLst>
                          </p:cTn>
                        </p:par>
                        <p:par>
                          <p:cTn id="127" fill="hold">
                            <p:stCondLst>
                              <p:cond delay="2500"/>
                            </p:stCondLst>
                            <p:childTnLst>
                              <p:par>
                                <p:cTn id="128" presetID="10" presetClass="exit" presetSubtype="0" fill="hold" nodeType="afterEffect">
                                  <p:stCondLst>
                                    <p:cond delay="0"/>
                                  </p:stCondLst>
                                  <p:childTnLst>
                                    <p:animEffect transition="out" filter="fade">
                                      <p:cBhvr>
                                        <p:cTn id="129" dur="500"/>
                                        <p:tgtEl>
                                          <p:spTgt spid="16"/>
                                        </p:tgtEl>
                                      </p:cBhvr>
                                    </p:animEffect>
                                    <p:set>
                                      <p:cBhvr>
                                        <p:cTn id="130" dur="1" fill="hold">
                                          <p:stCondLst>
                                            <p:cond delay="499"/>
                                          </p:stCondLst>
                                        </p:cTn>
                                        <p:tgtEl>
                                          <p:spTgt spid="16"/>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17"/>
                                        </p:tgtEl>
                                      </p:cBhvr>
                                    </p:animEffect>
                                    <p:set>
                                      <p:cBhvr>
                                        <p:cTn id="133" dur="1" fill="hold">
                                          <p:stCondLst>
                                            <p:cond delay="499"/>
                                          </p:stCondLst>
                                        </p:cTn>
                                        <p:tgtEl>
                                          <p:spTgt spid="17"/>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18"/>
                                        </p:tgtEl>
                                      </p:cBhvr>
                                    </p:animEffect>
                                    <p:set>
                                      <p:cBhvr>
                                        <p:cTn id="136" dur="1" fill="hold">
                                          <p:stCondLst>
                                            <p:cond delay="499"/>
                                          </p:stCondLst>
                                        </p:cTn>
                                        <p:tgtEl>
                                          <p:spTgt spid="18"/>
                                        </p:tgtEl>
                                        <p:attrNameLst>
                                          <p:attrName>style.visibility</p:attrName>
                                        </p:attrNameLst>
                                      </p:cBhvr>
                                      <p:to>
                                        <p:strVal val="hidden"/>
                                      </p:to>
                                    </p:set>
                                  </p:childTnLst>
                                </p:cTn>
                              </p:par>
                            </p:childTnLst>
                          </p:cTn>
                        </p:par>
                        <p:par>
                          <p:cTn id="137" fill="hold">
                            <p:stCondLst>
                              <p:cond delay="3000"/>
                            </p:stCondLst>
                            <p:childTnLst>
                              <p:par>
                                <p:cTn id="138" presetID="10" presetClass="entr" presetSubtype="0" fill="hold" nodeType="afterEffect">
                                  <p:stCondLst>
                                    <p:cond delay="0"/>
                                  </p:stCondLst>
                                  <p:childTnLst>
                                    <p:set>
                                      <p:cBhvr>
                                        <p:cTn id="139" dur="1" fill="hold">
                                          <p:stCondLst>
                                            <p:cond delay="0"/>
                                          </p:stCondLst>
                                        </p:cTn>
                                        <p:tgtEl>
                                          <p:spTgt spid="54"/>
                                        </p:tgtEl>
                                        <p:attrNameLst>
                                          <p:attrName>style.visibility</p:attrName>
                                        </p:attrNameLst>
                                      </p:cBhvr>
                                      <p:to>
                                        <p:strVal val="visible"/>
                                      </p:to>
                                    </p:set>
                                    <p:animEffect transition="in" filter="fade">
                                      <p:cBhvr>
                                        <p:cTn id="140" dur="500"/>
                                        <p:tgtEl>
                                          <p:spTgt spid="54"/>
                                        </p:tgtEl>
                                      </p:cBhvr>
                                    </p:animEffect>
                                  </p:childTnLst>
                                  <p:subTnLst>
                                    <p:audio>
                                      <p:cMediaNode>
                                        <p:cTn display="0" masterRel="sameClick">
                                          <p:stCondLst>
                                            <p:cond evt="begin" delay="0">
                                              <p:tn val="13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49"/>
                  </p:tgtEl>
                </p:cond>
              </p:nextCondLst>
            </p:seq>
            <p:seq concurrent="1" nextAc="seek">
              <p:cTn id="141" restart="whenNotActive" fill="hold" evtFilter="cancelBubble" nodeType="interactiveSeq">
                <p:stCondLst>
                  <p:cond evt="onClick" delay="0">
                    <p:tgtEl>
                      <p:spTgt spid="27"/>
                    </p:tgtEl>
                  </p:cond>
                </p:stCondLst>
                <p:endSync evt="end" delay="0">
                  <p:rtn val="all"/>
                </p:endSync>
                <p:childTnLst>
                  <p:par>
                    <p:cTn id="142" fill="hold">
                      <p:stCondLst>
                        <p:cond delay="0"/>
                      </p:stCondLst>
                      <p:childTnLst>
                        <p:par>
                          <p:cTn id="143" fill="hold">
                            <p:stCondLst>
                              <p:cond delay="0"/>
                            </p:stCondLst>
                            <p:childTnLst>
                              <p:par>
                                <p:cTn id="144" presetID="10" presetClass="entr" presetSubtype="0" fill="hold" nodeType="clickEffect">
                                  <p:stCondLst>
                                    <p:cond delay="0"/>
                                  </p:stCondLst>
                                  <p:childTnLst>
                                    <p:set>
                                      <p:cBhvr>
                                        <p:cTn id="145" dur="1" fill="hold">
                                          <p:stCondLst>
                                            <p:cond delay="0"/>
                                          </p:stCondLst>
                                        </p:cTn>
                                        <p:tgtEl>
                                          <p:spTgt spid="58"/>
                                        </p:tgtEl>
                                        <p:attrNameLst>
                                          <p:attrName>style.visibility</p:attrName>
                                        </p:attrNameLst>
                                      </p:cBhvr>
                                      <p:to>
                                        <p:strVal val="visible"/>
                                      </p:to>
                                    </p:set>
                                    <p:animEffect transition="in" filter="fade">
                                      <p:cBhvr>
                                        <p:cTn id="146" dur="500"/>
                                        <p:tgtEl>
                                          <p:spTgt spid="58"/>
                                        </p:tgtEl>
                                      </p:cBhvr>
                                    </p:animEffect>
                                  </p:childTnLst>
                                  <p:subTnLst>
                                    <p:audio>
                                      <p:cMediaNode>
                                        <p:cTn display="0" masterRel="sameClick">
                                          <p:stCondLst>
                                            <p:cond evt="begin" delay="0">
                                              <p:tn val="144"/>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6FD3A-9E2E-4C29-B34C-C0BD21B9E1E4}"/>
              </a:ext>
            </a:extLst>
          </p:cNvPr>
          <p:cNvPicPr>
            <a:picLocks noChangeAspect="1"/>
          </p:cNvPicPr>
          <p:nvPr/>
        </p:nvPicPr>
        <p:blipFill rotWithShape="1">
          <a:blip r:embed="rId2"/>
          <a:srcRect l="11913" t="15692" r="6044" b="941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0CEFA667-A085-46F3-9BB2-ED2FD3E75808}"/>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948B21E1-20E0-46E5-A7E1-56391AAAD8A8}"/>
              </a:ext>
            </a:extLst>
          </p:cNvPr>
          <p:cNvSpPr txBox="1"/>
          <p:nvPr/>
        </p:nvSpPr>
        <p:spPr>
          <a:xfrm>
            <a:off x="1107462" y="307426"/>
            <a:ext cx="1017638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1. </a:t>
            </a:r>
            <a:r>
              <a:rPr lang="vi-VN" sz="4800" b="1" dirty="0">
                <a:solidFill>
                  <a:schemeClr val="tx2"/>
                </a:solidFill>
                <a:effectLst/>
                <a:latin typeface="Times New Roman" panose="02020603050405020304" pitchFamily="18" charset="0"/>
                <a:cs typeface="Times New Roman" panose="02020603050405020304" pitchFamily="18" charset="0"/>
              </a:rPr>
              <a:t>Chia sẻ về những điều em đã hứa với người khác. Khi đó, em đã thực hiện lời hứa của mình như thế nào? </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a:hlinkClick r:id="rId3" action="ppaction://hlinksldjump"/>
            <a:extLst>
              <a:ext uri="{FF2B5EF4-FFF2-40B4-BE49-F238E27FC236}">
                <a16:creationId xmlns:a16="http://schemas.microsoft.com/office/drawing/2014/main" id="{39A4A853-11BA-4067-A9C0-C0F3D0488F0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spTree>
    <p:extLst>
      <p:ext uri="{BB962C8B-B14F-4D97-AF65-F5344CB8AC3E}">
        <p14:creationId xmlns:p14="http://schemas.microsoft.com/office/powerpoint/2010/main" val="392466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6FD3A-9E2E-4C29-B34C-C0BD21B9E1E4}"/>
              </a:ext>
            </a:extLst>
          </p:cNvPr>
          <p:cNvPicPr>
            <a:picLocks noChangeAspect="1"/>
          </p:cNvPicPr>
          <p:nvPr/>
        </p:nvPicPr>
        <p:blipFill rotWithShape="1">
          <a:blip r:embed="rId2"/>
          <a:srcRect l="11913" t="15692" r="6044" b="941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0CEFA667-A085-46F3-9BB2-ED2FD3E75808}"/>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948B21E1-20E0-46E5-A7E1-56391AAAD8A8}"/>
              </a:ext>
            </a:extLst>
          </p:cNvPr>
          <p:cNvSpPr txBox="1"/>
          <p:nvPr/>
        </p:nvSpPr>
        <p:spPr>
          <a:xfrm>
            <a:off x="1107462" y="307426"/>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chemeClr val="tx2"/>
                </a:solidFill>
                <a:effectLst/>
                <a:latin typeface="Times New Roman" panose="02020603050405020304" pitchFamily="18" charset="0"/>
                <a:cs typeface="Times New Roman" panose="02020603050405020304" pitchFamily="18" charset="0"/>
              </a:rPr>
              <a:t>2. Em cảm thấy như thế nào khi thực hiện hoặc không thực hiện được lời hứa?</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a:hlinkClick r:id="rId3" action="ppaction://hlinksldjump"/>
            <a:extLst>
              <a:ext uri="{FF2B5EF4-FFF2-40B4-BE49-F238E27FC236}">
                <a16:creationId xmlns:a16="http://schemas.microsoft.com/office/drawing/2014/main" id="{39A4A853-11BA-4067-A9C0-C0F3D0488F0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spTree>
    <p:extLst>
      <p:ext uri="{BB962C8B-B14F-4D97-AF65-F5344CB8AC3E}">
        <p14:creationId xmlns:p14="http://schemas.microsoft.com/office/powerpoint/2010/main" val="218780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6FD3A-9E2E-4C29-B34C-C0BD21B9E1E4}"/>
              </a:ext>
            </a:extLst>
          </p:cNvPr>
          <p:cNvPicPr>
            <a:picLocks noChangeAspect="1"/>
          </p:cNvPicPr>
          <p:nvPr/>
        </p:nvPicPr>
        <p:blipFill rotWithShape="1">
          <a:blip r:embed="rId2"/>
          <a:srcRect l="11913" t="15692" r="6044" b="941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0CEFA667-A085-46F3-9BB2-ED2FD3E75808}"/>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948B21E1-20E0-46E5-A7E1-56391AAAD8A8}"/>
              </a:ext>
            </a:extLst>
          </p:cNvPr>
          <p:cNvSpPr txBox="1"/>
          <p:nvPr/>
        </p:nvSpPr>
        <p:spPr>
          <a:xfrm>
            <a:off x="1107462" y="307426"/>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3. </a:t>
            </a:r>
            <a:r>
              <a:rPr lang="vi-VN" sz="4000" b="1" dirty="0">
                <a:solidFill>
                  <a:schemeClr val="tx2"/>
                </a:solidFill>
                <a:effectLst/>
                <a:latin typeface="Times New Roman" panose="02020603050405020304" pitchFamily="18" charset="0"/>
                <a:cs typeface="Times New Roman" panose="02020603050405020304" pitchFamily="18" charset="0"/>
              </a:rPr>
              <a:t>Sưu tầm một số câu chuyện về tấm gương biết giữ lời hứa?</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a:hlinkClick r:id="rId3" action="ppaction://hlinksldjump"/>
            <a:extLst>
              <a:ext uri="{FF2B5EF4-FFF2-40B4-BE49-F238E27FC236}">
                <a16:creationId xmlns:a16="http://schemas.microsoft.com/office/drawing/2014/main" id="{39A4A853-11BA-4067-A9C0-C0F3D0488F0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spTree>
    <p:extLst>
      <p:ext uri="{BB962C8B-B14F-4D97-AF65-F5344CB8AC3E}">
        <p14:creationId xmlns:p14="http://schemas.microsoft.com/office/powerpoint/2010/main" val="217895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6FD3A-9E2E-4C29-B34C-C0BD21B9E1E4}"/>
              </a:ext>
            </a:extLst>
          </p:cNvPr>
          <p:cNvPicPr>
            <a:picLocks noChangeAspect="1"/>
          </p:cNvPicPr>
          <p:nvPr/>
        </p:nvPicPr>
        <p:blipFill rotWithShape="1">
          <a:blip r:embed="rId2"/>
          <a:srcRect l="11913" t="15692" r="6044" b="941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0CEFA667-A085-46F3-9BB2-ED2FD3E75808}"/>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948B21E1-20E0-46E5-A7E1-56391AAAD8A8}"/>
              </a:ext>
            </a:extLst>
          </p:cNvPr>
          <p:cNvSpPr txBox="1"/>
          <p:nvPr/>
        </p:nvSpPr>
        <p:spPr>
          <a:xfrm>
            <a:off x="1107462" y="307426"/>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4. </a:t>
            </a:r>
            <a:r>
              <a:rPr lang="en-US" sz="4000" b="1" dirty="0" err="1">
                <a:solidFill>
                  <a:schemeClr val="tx2"/>
                </a:solidFill>
                <a:effectLst/>
                <a:latin typeface="Times New Roman" panose="02020603050405020304" pitchFamily="18" charset="0"/>
                <a:cs typeface="Times New Roman" panose="02020603050405020304" pitchFamily="18" charset="0"/>
              </a:rPr>
              <a:t>Thực</a:t>
            </a:r>
            <a:r>
              <a:rPr lang="en-US" sz="4000" b="1" dirty="0">
                <a:solidFill>
                  <a:schemeClr val="tx2"/>
                </a:solidFill>
                <a:effectLst/>
                <a:latin typeface="Times New Roman" panose="02020603050405020304" pitchFamily="18" charset="0"/>
                <a:cs typeface="Times New Roman" panose="02020603050405020304" pitchFamily="18" charset="0"/>
              </a:rPr>
              <a:t> </a:t>
            </a:r>
            <a:r>
              <a:rPr lang="en-US" sz="4000" b="1" dirty="0" err="1">
                <a:solidFill>
                  <a:schemeClr val="tx2"/>
                </a:solidFill>
                <a:effectLst/>
                <a:latin typeface="Times New Roman" panose="02020603050405020304" pitchFamily="18" charset="0"/>
                <a:cs typeface="Times New Roman" panose="02020603050405020304" pitchFamily="18" charset="0"/>
              </a:rPr>
              <a:t>hiện</a:t>
            </a:r>
            <a:r>
              <a:rPr lang="en-US" sz="4000" b="1" dirty="0">
                <a:solidFill>
                  <a:schemeClr val="tx2"/>
                </a:solidFill>
                <a:effectLst/>
                <a:latin typeface="Times New Roman" panose="02020603050405020304" pitchFamily="18" charset="0"/>
                <a:cs typeface="Times New Roman" panose="02020603050405020304" pitchFamily="18" charset="0"/>
              </a:rPr>
              <a:t> </a:t>
            </a:r>
            <a:r>
              <a:rPr lang="en-US" sz="4000" b="1" dirty="0" err="1">
                <a:solidFill>
                  <a:schemeClr val="tx2"/>
                </a:solidFill>
                <a:effectLst/>
                <a:latin typeface="Times New Roman" panose="02020603050405020304" pitchFamily="18" charset="0"/>
                <a:cs typeface="Times New Roman" panose="02020603050405020304" pitchFamily="18" charset="0"/>
              </a:rPr>
              <a:t>giữ</a:t>
            </a:r>
            <a:r>
              <a:rPr lang="en-US" sz="4000" b="1" dirty="0">
                <a:solidFill>
                  <a:schemeClr val="tx2"/>
                </a:solidFill>
                <a:effectLst/>
                <a:latin typeface="Times New Roman" panose="02020603050405020304" pitchFamily="18" charset="0"/>
                <a:cs typeface="Times New Roman" panose="02020603050405020304" pitchFamily="18" charset="0"/>
              </a:rPr>
              <a:t> </a:t>
            </a:r>
            <a:r>
              <a:rPr lang="en-US" sz="4000" b="1" dirty="0" err="1">
                <a:solidFill>
                  <a:schemeClr val="tx2"/>
                </a:solidFill>
                <a:effectLst/>
                <a:latin typeface="Times New Roman" panose="02020603050405020304" pitchFamily="18" charset="0"/>
                <a:cs typeface="Times New Roman" panose="02020603050405020304" pitchFamily="18" charset="0"/>
              </a:rPr>
              <a:t>lời</a:t>
            </a:r>
            <a:r>
              <a:rPr lang="en-US" sz="4000" b="1" dirty="0">
                <a:solidFill>
                  <a:schemeClr val="tx2"/>
                </a:solidFill>
                <a:effectLst/>
                <a:latin typeface="Times New Roman" panose="02020603050405020304" pitchFamily="18" charset="0"/>
                <a:cs typeface="Times New Roman" panose="02020603050405020304" pitchFamily="18" charset="0"/>
              </a:rPr>
              <a:t> </a:t>
            </a:r>
            <a:r>
              <a:rPr lang="en-US" sz="4000" b="1" dirty="0" err="1">
                <a:solidFill>
                  <a:schemeClr val="tx2"/>
                </a:solidFill>
                <a:effectLst/>
                <a:latin typeface="Times New Roman" panose="02020603050405020304" pitchFamily="18" charset="0"/>
                <a:cs typeface="Times New Roman" panose="02020603050405020304" pitchFamily="18" charset="0"/>
              </a:rPr>
              <a:t>hứa</a:t>
            </a:r>
            <a:r>
              <a:rPr lang="en-US" sz="4000" b="1" dirty="0">
                <a:solidFill>
                  <a:schemeClr val="tx2"/>
                </a:solidFill>
                <a:effectLst/>
                <a:latin typeface="Times New Roman" panose="02020603050405020304" pitchFamily="18" charset="0"/>
                <a:cs typeface="Times New Roman" panose="02020603050405020304" pitchFamily="18" charset="0"/>
              </a:rPr>
              <a:t> </a:t>
            </a:r>
            <a:r>
              <a:rPr lang="en-US" sz="4000" b="1" dirty="0" err="1">
                <a:solidFill>
                  <a:schemeClr val="tx2"/>
                </a:solidFill>
                <a:effectLst/>
                <a:latin typeface="Times New Roman" panose="02020603050405020304" pitchFamily="18" charset="0"/>
                <a:cs typeface="Times New Roman" panose="02020603050405020304" pitchFamily="18" charset="0"/>
              </a:rPr>
              <a:t>trong</a:t>
            </a:r>
            <a:r>
              <a:rPr lang="en-US" sz="4000" b="1" dirty="0">
                <a:solidFill>
                  <a:schemeClr val="tx2"/>
                </a:solidFill>
                <a:effectLst/>
                <a:latin typeface="Times New Roman" panose="02020603050405020304" pitchFamily="18" charset="0"/>
                <a:cs typeface="Times New Roman" panose="02020603050405020304" pitchFamily="18" charset="0"/>
              </a:rPr>
              <a:t> </a:t>
            </a:r>
            <a:r>
              <a:rPr lang="en-US" sz="4000" b="1" dirty="0" err="1">
                <a:solidFill>
                  <a:schemeClr val="tx2"/>
                </a:solidFill>
                <a:effectLst/>
                <a:latin typeface="Times New Roman" panose="02020603050405020304" pitchFamily="18" charset="0"/>
                <a:cs typeface="Times New Roman" panose="02020603050405020304" pitchFamily="18" charset="0"/>
              </a:rPr>
              <a:t>cuộc</a:t>
            </a:r>
            <a:r>
              <a:rPr lang="en-US" sz="4000" b="1" dirty="0">
                <a:solidFill>
                  <a:schemeClr val="tx2"/>
                </a:solidFill>
                <a:effectLst/>
                <a:latin typeface="Times New Roman" panose="02020603050405020304" pitchFamily="18" charset="0"/>
                <a:cs typeface="Times New Roman" panose="02020603050405020304" pitchFamily="18" charset="0"/>
              </a:rPr>
              <a:t> </a:t>
            </a:r>
            <a:r>
              <a:rPr lang="en-US" sz="4000" b="1" dirty="0" err="1">
                <a:solidFill>
                  <a:schemeClr val="tx2"/>
                </a:solidFill>
                <a:effectLst/>
                <a:latin typeface="Times New Roman" panose="02020603050405020304" pitchFamily="18" charset="0"/>
                <a:cs typeface="Times New Roman" panose="02020603050405020304" pitchFamily="18" charset="0"/>
              </a:rPr>
              <a:t>sống</a:t>
            </a:r>
            <a:r>
              <a:rPr lang="en-US" sz="4000" b="1" dirty="0">
                <a:solidFill>
                  <a:schemeClr val="tx2"/>
                </a:solidFill>
                <a:effectLst/>
                <a:latin typeface="Times New Roman" panose="02020603050405020304" pitchFamily="18" charset="0"/>
                <a:cs typeface="Times New Roman" panose="02020603050405020304" pitchFamily="18" charset="0"/>
              </a:rPr>
              <a:t> </a:t>
            </a:r>
            <a:r>
              <a:rPr lang="en-US" sz="4000" b="1" dirty="0" err="1">
                <a:solidFill>
                  <a:schemeClr val="tx2"/>
                </a:solidFill>
                <a:effectLst/>
                <a:latin typeface="Times New Roman" panose="02020603050405020304" pitchFamily="18" charset="0"/>
                <a:cs typeface="Times New Roman" panose="02020603050405020304" pitchFamily="18" charset="0"/>
              </a:rPr>
              <a:t>hàng</a:t>
            </a:r>
            <a:r>
              <a:rPr lang="en-US" sz="4000" b="1" dirty="0">
                <a:solidFill>
                  <a:schemeClr val="tx2"/>
                </a:solidFill>
                <a:effectLst/>
                <a:latin typeface="Times New Roman" panose="02020603050405020304" pitchFamily="18" charset="0"/>
                <a:cs typeface="Times New Roman" panose="02020603050405020304" pitchFamily="18" charset="0"/>
              </a:rPr>
              <a:t> </a:t>
            </a:r>
            <a:r>
              <a:rPr lang="en-US" sz="4000" b="1" dirty="0" err="1">
                <a:solidFill>
                  <a:schemeClr val="tx2"/>
                </a:solidFill>
                <a:effectLst/>
                <a:latin typeface="Times New Roman" panose="02020603050405020304" pitchFamily="18" charset="0"/>
                <a:cs typeface="Times New Roman" panose="02020603050405020304" pitchFamily="18" charset="0"/>
              </a:rPr>
              <a:t>ngày</a:t>
            </a:r>
            <a:r>
              <a:rPr lang="en-US" sz="4000" b="1" dirty="0">
                <a:solidFill>
                  <a:schemeClr val="tx2"/>
                </a:solidFill>
                <a:latin typeface="Times New Roman" panose="02020603050405020304" pitchFamily="18" charset="0"/>
                <a:cs typeface="Times New Roman" panose="02020603050405020304" pitchFamily="18" charset="0"/>
              </a:rPr>
              <a:t> </a:t>
            </a:r>
            <a:r>
              <a:rPr lang="vi-VN" sz="4000" b="1" dirty="0">
                <a:solidFill>
                  <a:schemeClr val="tx2"/>
                </a:solidFill>
                <a:latin typeface="Times New Roman" panose="02020603050405020304" pitchFamily="18" charset="0"/>
                <a:cs typeface="Times New Roman" panose="02020603050405020304" pitchFamily="18" charset="0"/>
              </a:rPr>
              <a:t>như thế nào?</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a:hlinkClick r:id="rId3" action="ppaction://hlinksldjump"/>
            <a:extLst>
              <a:ext uri="{FF2B5EF4-FFF2-40B4-BE49-F238E27FC236}">
                <a16:creationId xmlns:a16="http://schemas.microsoft.com/office/drawing/2014/main" id="{39A4A853-11BA-4067-A9C0-C0F3D0488F0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spTree>
    <p:extLst>
      <p:ext uri="{BB962C8B-B14F-4D97-AF65-F5344CB8AC3E}">
        <p14:creationId xmlns:p14="http://schemas.microsoft.com/office/powerpoint/2010/main" val="185802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6FD3A-9E2E-4C29-B34C-C0BD21B9E1E4}"/>
              </a:ext>
            </a:extLst>
          </p:cNvPr>
          <p:cNvPicPr>
            <a:picLocks noChangeAspect="1"/>
          </p:cNvPicPr>
          <p:nvPr/>
        </p:nvPicPr>
        <p:blipFill rotWithShape="1">
          <a:blip r:embed="rId2"/>
          <a:srcRect l="11913" t="15692" r="6044" b="941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0CEFA667-A085-46F3-9BB2-ED2FD3E75808}"/>
              </a:ext>
            </a:extLst>
          </p:cNvPr>
          <p:cNvSpPr/>
          <p:nvPr/>
        </p:nvSpPr>
        <p:spPr>
          <a:xfrm>
            <a:off x="1109035" y="1940773"/>
            <a:ext cx="1062683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948B21E1-20E0-46E5-A7E1-56391AAAD8A8}"/>
              </a:ext>
            </a:extLst>
          </p:cNvPr>
          <p:cNvSpPr txBox="1"/>
          <p:nvPr/>
        </p:nvSpPr>
        <p:spPr>
          <a:xfrm>
            <a:off x="1117087" y="2126602"/>
            <a:ext cx="10298475" cy="1938992"/>
          </a:xfrm>
          <a:prstGeom prst="rect">
            <a:avLst/>
          </a:prstGeom>
          <a:noFill/>
        </p:spPr>
        <p:txBody>
          <a:bodyPr wrap="square" rtlCol="0">
            <a:spAutoFit/>
          </a:bodyPr>
          <a:lstStyle/>
          <a:p>
            <a:pPr algn="ctr"/>
            <a:r>
              <a:rPr lang="nl-NL" sz="4000" b="1" dirty="0">
                <a:solidFill>
                  <a:srgbClr val="FF0000"/>
                </a:solidFill>
                <a:latin typeface="Times New Roman" panose="02020603050405020304" pitchFamily="18" charset="0"/>
                <a:ea typeface="Times New Roman" panose="02020603050405020304" pitchFamily="18" charset="0"/>
              </a:rPr>
              <a:t>* </a:t>
            </a:r>
            <a:r>
              <a:rPr lang="nl-NL" sz="4000" b="1" u="sng" dirty="0">
                <a:solidFill>
                  <a:srgbClr val="FF0000"/>
                </a:solidFill>
                <a:latin typeface="Times New Roman" panose="02020603050405020304" pitchFamily="18" charset="0"/>
                <a:ea typeface="Times New Roman" panose="02020603050405020304" pitchFamily="18" charset="0"/>
              </a:rPr>
              <a:t>Dặn dò</a:t>
            </a:r>
            <a:r>
              <a:rPr lang="nl-NL" sz="4000" b="1" dirty="0">
                <a:solidFill>
                  <a:srgbClr val="FF0000"/>
                </a:solidFill>
                <a:latin typeface="Times New Roman" panose="02020603050405020304" pitchFamily="18" charset="0"/>
                <a:ea typeface="Times New Roman" panose="02020603050405020304" pitchFamily="18" charset="0"/>
              </a:rPr>
              <a:t>: Thực hiện giữ lời hứa trong cuộc sống hàng ngày. Chuẩn bị cho chủ đề “Tích cực hoàn thành nhiệm vụ”.</a:t>
            </a:r>
            <a:endParaRPr lang="en-US" sz="4000" b="1" dirty="0">
              <a:solidFill>
                <a:srgbClr val="FF0000"/>
              </a:solidFill>
            </a:endParaRPr>
          </a:p>
        </p:txBody>
      </p:sp>
    </p:spTree>
    <p:extLst>
      <p:ext uri="{BB962C8B-B14F-4D97-AF65-F5344CB8AC3E}">
        <p14:creationId xmlns:p14="http://schemas.microsoft.com/office/powerpoint/2010/main" val="2224330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956420-CB06-402A-8FAB-BFD8ADEBF3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8799" y="1557010"/>
            <a:ext cx="8534402" cy="4796089"/>
          </a:xfrm>
          <a:prstGeom prst="rect">
            <a:avLst/>
          </a:prstGeom>
        </p:spPr>
      </p:pic>
      <p:pic>
        <p:nvPicPr>
          <p:cNvPr id="6" name="Picture 5">
            <a:extLst>
              <a:ext uri="{FF2B5EF4-FFF2-40B4-BE49-F238E27FC236}">
                <a16:creationId xmlns:a16="http://schemas.microsoft.com/office/drawing/2014/main" id="{972D5837-7BFE-4F88-8CE6-2EA62FF38A7A}"/>
              </a:ext>
            </a:extLst>
          </p:cNvPr>
          <p:cNvPicPr>
            <a:picLocks noChangeAspect="1"/>
          </p:cNvPicPr>
          <p:nvPr/>
        </p:nvPicPr>
        <p:blipFill>
          <a:blip r:embed="rId4"/>
          <a:stretch>
            <a:fillRect/>
          </a:stretch>
        </p:blipFill>
        <p:spPr>
          <a:xfrm>
            <a:off x="21209" y="1868490"/>
            <a:ext cx="2583702" cy="5198533"/>
          </a:xfrm>
          <a:prstGeom prst="rect">
            <a:avLst/>
          </a:prstGeom>
        </p:spPr>
      </p:pic>
      <p:pic>
        <p:nvPicPr>
          <p:cNvPr id="7" name="Picture 6">
            <a:extLst>
              <a:ext uri="{FF2B5EF4-FFF2-40B4-BE49-F238E27FC236}">
                <a16:creationId xmlns:a16="http://schemas.microsoft.com/office/drawing/2014/main" id="{B4F69CA8-E161-4875-BDAC-B06A109541D1}"/>
              </a:ext>
            </a:extLst>
          </p:cNvPr>
          <p:cNvPicPr>
            <a:picLocks noChangeAspect="1"/>
          </p:cNvPicPr>
          <p:nvPr/>
        </p:nvPicPr>
        <p:blipFill>
          <a:blip r:embed="rId5"/>
          <a:stretch>
            <a:fillRect/>
          </a:stretch>
        </p:blipFill>
        <p:spPr>
          <a:xfrm>
            <a:off x="9737614" y="1828800"/>
            <a:ext cx="2736555" cy="4858154"/>
          </a:xfrm>
          <a:prstGeom prst="rect">
            <a:avLst/>
          </a:prstGeom>
        </p:spPr>
      </p:pic>
      <p:pic>
        <p:nvPicPr>
          <p:cNvPr id="8" name="Picture 7">
            <a:extLst>
              <a:ext uri="{FF2B5EF4-FFF2-40B4-BE49-F238E27FC236}">
                <a16:creationId xmlns:a16="http://schemas.microsoft.com/office/drawing/2014/main" id="{C0E42843-81F1-49E6-BFA6-35A2699DF54F}"/>
              </a:ext>
            </a:extLst>
          </p:cNvPr>
          <p:cNvPicPr>
            <a:picLocks noChangeAspect="1"/>
          </p:cNvPicPr>
          <p:nvPr/>
        </p:nvPicPr>
        <p:blipFill>
          <a:blip r:embed="rId6"/>
          <a:stretch>
            <a:fillRect/>
          </a:stretch>
        </p:blipFill>
        <p:spPr>
          <a:xfrm>
            <a:off x="2998019" y="2674749"/>
            <a:ext cx="6346486" cy="2310584"/>
          </a:xfrm>
          <a:prstGeom prst="rect">
            <a:avLst/>
          </a:prstGeom>
        </p:spPr>
      </p:pic>
    </p:spTree>
    <p:extLst>
      <p:ext uri="{BB962C8B-B14F-4D97-AF65-F5344CB8AC3E}">
        <p14:creationId xmlns:p14="http://schemas.microsoft.com/office/powerpoint/2010/main" val="677102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path" presetSubtype="0" repeatCount="indefinite" accel="50000" decel="50000" autoRev="1" fill="hold" nodeType="afterEffect">
                                  <p:stCondLst>
                                    <p:cond delay="0"/>
                                  </p:stCondLst>
                                  <p:childTnLst>
                                    <p:animMotion origin="layout" path="M -2.29167E-6 1.11111E-6 L -0.00651 0.05347 " pathEditMode="relative" rAng="0" ptsTypes="AA">
                                      <p:cBhvr>
                                        <p:cTn id="15" dur="2750" fill="hold"/>
                                        <p:tgtEl>
                                          <p:spTgt spid="6"/>
                                        </p:tgtEl>
                                        <p:attrNameLst>
                                          <p:attrName>ppt_x</p:attrName>
                                          <p:attrName>ppt_y</p:attrName>
                                        </p:attrNameLst>
                                      </p:cBhvr>
                                      <p:rCtr x="-326" y="2662"/>
                                    </p:animMotion>
                                  </p:childTnLst>
                                </p:cTn>
                              </p:par>
                              <p:par>
                                <p:cTn id="16" presetID="42" presetClass="path" presetSubtype="0" repeatCount="indefinite" accel="50000" decel="50000" autoRev="1" fill="hold" nodeType="withEffect">
                                  <p:stCondLst>
                                    <p:cond delay="0"/>
                                  </p:stCondLst>
                                  <p:childTnLst>
                                    <p:animMotion origin="layout" path="M 2.5E-6 -3.33333E-6 L -0.00651 0.05348 " pathEditMode="relative" rAng="0" ptsTypes="AA">
                                      <p:cBhvr>
                                        <p:cTn id="17" dur="2750" fill="hold"/>
                                        <p:tgtEl>
                                          <p:spTgt spid="7"/>
                                        </p:tgtEl>
                                        <p:attrNameLst>
                                          <p:attrName>ppt_x</p:attrName>
                                          <p:attrName>ppt_y</p:attrName>
                                        </p:attrNameLst>
                                      </p:cBhvr>
                                      <p:rCtr x="-326" y="2662"/>
                                    </p:animMotion>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2">
            <a:extLst>
              <a:ext uri="{FF2B5EF4-FFF2-40B4-BE49-F238E27FC236}">
                <a16:creationId xmlns:a16="http://schemas.microsoft.com/office/drawing/2014/main" id="{FFA9E518-3B79-FB08-E6CC-B9A34E7E9230}"/>
              </a:ext>
            </a:extLst>
          </p:cNvPr>
          <p:cNvGrpSpPr/>
          <p:nvPr/>
        </p:nvGrpSpPr>
        <p:grpSpPr>
          <a:xfrm>
            <a:off x="215904" y="165209"/>
            <a:ext cx="11636127" cy="6493499"/>
            <a:chOff x="0" y="0"/>
            <a:chExt cx="2350371" cy="2462159"/>
          </a:xfrm>
        </p:grpSpPr>
        <p:sp>
          <p:nvSpPr>
            <p:cNvPr id="3" name="Freeform 13">
              <a:extLst>
                <a:ext uri="{FF2B5EF4-FFF2-40B4-BE49-F238E27FC236}">
                  <a16:creationId xmlns:a16="http://schemas.microsoft.com/office/drawing/2014/main" id="{772831B6-1AD0-C2A5-4B83-A8FB9291ECDC}"/>
                </a:ext>
              </a:extLst>
            </p:cNvPr>
            <p:cNvSpPr/>
            <p:nvPr/>
          </p:nvSpPr>
          <p:spPr>
            <a:xfrm>
              <a:off x="-4213" y="0"/>
              <a:ext cx="2354584" cy="2462159"/>
            </a:xfrm>
            <a:custGeom>
              <a:avLst/>
              <a:gdLst/>
              <a:ahLst/>
              <a:cxnLst/>
              <a:rect l="l" t="t" r="r" b="b"/>
              <a:pathLst>
                <a:path w="2354584" h="2462159">
                  <a:moveTo>
                    <a:pt x="278431" y="16918"/>
                  </a:moveTo>
                  <a:cubicBezTo>
                    <a:pt x="278431" y="16918"/>
                    <a:pt x="604014" y="12258"/>
                    <a:pt x="912018" y="12454"/>
                  </a:cubicBezTo>
                  <a:cubicBezTo>
                    <a:pt x="1418373" y="12671"/>
                    <a:pt x="2080516" y="0"/>
                    <a:pt x="2080516" y="0"/>
                  </a:cubicBezTo>
                  <a:cubicBezTo>
                    <a:pt x="2147979" y="0"/>
                    <a:pt x="2223916" y="0"/>
                    <a:pt x="2302689" y="85073"/>
                  </a:cubicBezTo>
                  <a:cubicBezTo>
                    <a:pt x="2345667" y="131488"/>
                    <a:pt x="2346735" y="240224"/>
                    <a:pt x="2347141" y="320281"/>
                  </a:cubicBezTo>
                  <a:cubicBezTo>
                    <a:pt x="2347141" y="320281"/>
                    <a:pt x="2345436" y="1414688"/>
                    <a:pt x="2345436" y="1699575"/>
                  </a:cubicBezTo>
                  <a:cubicBezTo>
                    <a:pt x="2345436" y="1913733"/>
                    <a:pt x="2354584" y="2212912"/>
                    <a:pt x="2354584" y="2212912"/>
                  </a:cubicBezTo>
                  <a:cubicBezTo>
                    <a:pt x="2354584" y="2341581"/>
                    <a:pt x="2350415" y="2462159"/>
                    <a:pt x="2097577" y="2454024"/>
                  </a:cubicBezTo>
                  <a:cubicBezTo>
                    <a:pt x="2097577" y="2454024"/>
                    <a:pt x="1721104" y="2433726"/>
                    <a:pt x="1436507" y="2441324"/>
                  </a:cubicBezTo>
                  <a:cubicBezTo>
                    <a:pt x="1008980" y="2449459"/>
                    <a:pt x="304023" y="2462159"/>
                    <a:pt x="304023" y="2462159"/>
                  </a:cubicBezTo>
                  <a:cubicBezTo>
                    <a:pt x="132548" y="2462159"/>
                    <a:pt x="4213" y="2361090"/>
                    <a:pt x="8532" y="2158542"/>
                  </a:cubicBezTo>
                  <a:cubicBezTo>
                    <a:pt x="8532" y="2158542"/>
                    <a:pt x="9630" y="1660001"/>
                    <a:pt x="4815" y="1014697"/>
                  </a:cubicBezTo>
                  <a:cubicBezTo>
                    <a:pt x="0" y="663668"/>
                    <a:pt x="25592" y="330596"/>
                    <a:pt x="25592" y="330596"/>
                  </a:cubicBezTo>
                  <a:cubicBezTo>
                    <a:pt x="27224" y="150571"/>
                    <a:pt x="143504" y="16918"/>
                    <a:pt x="278431" y="16918"/>
                  </a:cubicBezTo>
                  <a:close/>
                </a:path>
              </a:pathLst>
            </a:custGeom>
            <a:solidFill>
              <a:srgbClr val="EFC44B"/>
            </a:solidFill>
          </p:spPr>
          <p:txBody>
            <a:bodyPr/>
            <a:lstStyle/>
            <a:p>
              <a:endParaRPr lang="en-US"/>
            </a:p>
          </p:txBody>
        </p:sp>
      </p:grpSp>
      <p:sp>
        <p:nvSpPr>
          <p:cNvPr id="4" name="Hộp Văn bản 5">
            <a:extLst>
              <a:ext uri="{FF2B5EF4-FFF2-40B4-BE49-F238E27FC236}">
                <a16:creationId xmlns:a16="http://schemas.microsoft.com/office/drawing/2014/main" id="{F819D7CA-9AD3-71E1-149B-AEC541602D3E}"/>
              </a:ext>
            </a:extLst>
          </p:cNvPr>
          <p:cNvSpPr txBox="1"/>
          <p:nvPr/>
        </p:nvSpPr>
        <p:spPr>
          <a:xfrm>
            <a:off x="933637" y="809470"/>
            <a:ext cx="12192000" cy="613245"/>
          </a:xfrm>
          <a:prstGeom prst="rect">
            <a:avLst/>
          </a:prstGeom>
          <a:noFill/>
        </p:spPr>
        <p:txBody>
          <a:bodyPr wrap="square" rtlCol="0">
            <a:spAutoFit/>
          </a:bodyPr>
          <a:lstStyle/>
          <a:p>
            <a:pPr algn="just">
              <a:lnSpc>
                <a:spcPct val="115000"/>
              </a:lnSpc>
            </a:pP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hứa</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Hộp Văn bản 7">
            <a:extLst>
              <a:ext uri="{FF2B5EF4-FFF2-40B4-BE49-F238E27FC236}">
                <a16:creationId xmlns:a16="http://schemas.microsoft.com/office/drawing/2014/main" id="{447D31E5-2A6B-7428-1007-A066F6E76D2C}"/>
              </a:ext>
            </a:extLst>
          </p:cNvPr>
          <p:cNvSpPr txBox="1"/>
          <p:nvPr/>
        </p:nvSpPr>
        <p:spPr>
          <a:xfrm>
            <a:off x="848303" y="2066976"/>
            <a:ext cx="12192000" cy="613245"/>
          </a:xfrm>
          <a:prstGeom prst="rect">
            <a:avLst/>
          </a:prstGeom>
          <a:noFill/>
        </p:spPr>
        <p:txBody>
          <a:bodyPr wrap="square" rtlCol="0">
            <a:spAutoFit/>
          </a:bodyPr>
          <a:lstStyle/>
          <a:p>
            <a:pPr lvl="0" algn="just">
              <a:lnSpc>
                <a:spcPct val="115000"/>
              </a:lnSpc>
            </a:pP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hứa</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595959"/>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997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33A3A90B-3283-4F12-9500-0425352D4ECC}"/>
              </a:ext>
            </a:extLst>
          </p:cNvPr>
          <p:cNvSpPr txBox="1"/>
          <p:nvPr/>
        </p:nvSpPr>
        <p:spPr>
          <a:xfrm>
            <a:off x="1881647" y="0"/>
            <a:ext cx="10732655" cy="784830"/>
          </a:xfrm>
          <a:prstGeom prst="rect">
            <a:avLst/>
          </a:prstGeom>
          <a:noFill/>
        </p:spPr>
        <p:txBody>
          <a:bodyPr wrap="square" rtlCol="0">
            <a:spAutoFit/>
          </a:bodyPr>
          <a:lstStyle/>
          <a:p>
            <a:pPr algn="ctr"/>
            <a:r>
              <a:rPr lang="en-US" sz="4500" b="1" dirty="0" err="1">
                <a:solidFill>
                  <a:srgbClr val="00B0F0"/>
                </a:solidFill>
                <a:latin typeface="Times New Roman" panose="02020603050405020304" pitchFamily="18" charset="0"/>
                <a:cs typeface="Times New Roman" panose="02020603050405020304" pitchFamily="18" charset="0"/>
              </a:rPr>
              <a:t>Thứ</a:t>
            </a:r>
            <a:r>
              <a:rPr lang="en-US" sz="4500" b="1" dirty="0">
                <a:solidFill>
                  <a:srgbClr val="00B0F0"/>
                </a:solidFill>
                <a:latin typeface="Times New Roman" panose="02020603050405020304" pitchFamily="18" charset="0"/>
                <a:cs typeface="Times New Roman" panose="02020603050405020304" pitchFamily="18" charset="0"/>
              </a:rPr>
              <a:t> Ba </a:t>
            </a:r>
            <a:r>
              <a:rPr lang="en-US" sz="4500" b="1" dirty="0" err="1">
                <a:solidFill>
                  <a:srgbClr val="00B0F0"/>
                </a:solidFill>
                <a:latin typeface="Times New Roman" panose="02020603050405020304" pitchFamily="18" charset="0"/>
                <a:cs typeface="Times New Roman" panose="02020603050405020304" pitchFamily="18" charset="0"/>
              </a:rPr>
              <a:t>ngày</a:t>
            </a:r>
            <a:r>
              <a:rPr lang="en-US" sz="4500" b="1" dirty="0">
                <a:solidFill>
                  <a:srgbClr val="00B0F0"/>
                </a:solidFill>
                <a:latin typeface="Times New Roman" panose="02020603050405020304" pitchFamily="18" charset="0"/>
                <a:cs typeface="Times New Roman" panose="02020603050405020304" pitchFamily="18" charset="0"/>
              </a:rPr>
              <a:t> 08 </a:t>
            </a:r>
            <a:r>
              <a:rPr lang="en-US" sz="4500" b="1" dirty="0" err="1">
                <a:solidFill>
                  <a:srgbClr val="00B0F0"/>
                </a:solidFill>
                <a:latin typeface="Times New Roman" panose="02020603050405020304" pitchFamily="18" charset="0"/>
                <a:cs typeface="Times New Roman" panose="02020603050405020304" pitchFamily="18" charset="0"/>
              </a:rPr>
              <a:t>tháng</a:t>
            </a:r>
            <a:r>
              <a:rPr lang="en-US" sz="4500" b="1" dirty="0">
                <a:solidFill>
                  <a:srgbClr val="00B0F0"/>
                </a:solidFill>
                <a:latin typeface="Times New Roman" panose="02020603050405020304" pitchFamily="18" charset="0"/>
                <a:cs typeface="Times New Roman" panose="02020603050405020304" pitchFamily="18" charset="0"/>
              </a:rPr>
              <a:t> 01 </a:t>
            </a:r>
            <a:r>
              <a:rPr lang="en-US" sz="4500" b="1" dirty="0" err="1">
                <a:solidFill>
                  <a:srgbClr val="00B0F0"/>
                </a:solidFill>
                <a:latin typeface="Times New Roman" panose="02020603050405020304" pitchFamily="18" charset="0"/>
                <a:cs typeface="Times New Roman" panose="02020603050405020304" pitchFamily="18" charset="0"/>
              </a:rPr>
              <a:t>năm</a:t>
            </a:r>
            <a:r>
              <a:rPr lang="en-US" sz="4500" b="1" dirty="0">
                <a:solidFill>
                  <a:srgbClr val="00B0F0"/>
                </a:solidFill>
                <a:latin typeface="Times New Roman" panose="02020603050405020304" pitchFamily="18" charset="0"/>
                <a:cs typeface="Times New Roman" panose="02020603050405020304" pitchFamily="18" charset="0"/>
              </a:rPr>
              <a:t> 2026 </a:t>
            </a:r>
          </a:p>
        </p:txBody>
      </p:sp>
      <p:sp>
        <p:nvSpPr>
          <p:cNvPr id="6" name="Hộp Văn bản 5">
            <a:extLst>
              <a:ext uri="{FF2B5EF4-FFF2-40B4-BE49-F238E27FC236}">
                <a16:creationId xmlns:a16="http://schemas.microsoft.com/office/drawing/2014/main" id="{43E78DDF-3EEC-4D54-BE76-688E9DC636F8}"/>
              </a:ext>
            </a:extLst>
          </p:cNvPr>
          <p:cNvSpPr txBox="1"/>
          <p:nvPr/>
        </p:nvSpPr>
        <p:spPr>
          <a:xfrm>
            <a:off x="637309" y="2259449"/>
            <a:ext cx="9355841" cy="1569660"/>
          </a:xfrm>
          <a:prstGeom prst="rect">
            <a:avLst/>
          </a:prstGeom>
          <a:noFill/>
        </p:spPr>
        <p:txBody>
          <a:bodyPr wrap="square" rtlCol="0">
            <a:spAutoFit/>
          </a:bodyPr>
          <a:lstStyle/>
          <a:p>
            <a:pPr algn="ctr"/>
            <a:r>
              <a:rPr lang="en-US" sz="4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CHỦ ĐỀ 4: GIỮ LỜI HỨA</a:t>
            </a:r>
          </a:p>
          <a:p>
            <a:pPr algn="ctr"/>
            <a:r>
              <a:rPr lang="en-US" sz="4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BÀI 5: GIỮ LỜI HỨA (TIẾT 4)</a:t>
            </a:r>
          </a:p>
        </p:txBody>
      </p:sp>
    </p:spTree>
    <p:extLst>
      <p:ext uri="{BB962C8B-B14F-4D97-AF65-F5344CB8AC3E}">
        <p14:creationId xmlns:p14="http://schemas.microsoft.com/office/powerpoint/2010/main" val="244622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FC214257-43B7-4628-9F00-8BC7FC853185}"/>
              </a:ext>
            </a:extLst>
          </p:cNvPr>
          <p:cNvPicPr>
            <a:picLocks noChangeAspect="1"/>
          </p:cNvPicPr>
          <p:nvPr/>
        </p:nvPicPr>
        <p:blipFill>
          <a:blip r:embed="rId2"/>
          <a:stretch>
            <a:fillRect/>
          </a:stretch>
        </p:blipFill>
        <p:spPr>
          <a:xfrm>
            <a:off x="0" y="0"/>
            <a:ext cx="12192000" cy="6857999"/>
          </a:xfrm>
          <a:prstGeom prst="rect">
            <a:avLst/>
          </a:prstGeom>
        </p:spPr>
      </p:pic>
      <p:sp>
        <p:nvSpPr>
          <p:cNvPr id="3" name="Hộp Văn bản 2">
            <a:extLst>
              <a:ext uri="{FF2B5EF4-FFF2-40B4-BE49-F238E27FC236}">
                <a16:creationId xmlns:a16="http://schemas.microsoft.com/office/drawing/2014/main" id="{18525877-BE80-4ED6-9559-7A1A5397A057}"/>
              </a:ext>
            </a:extLst>
          </p:cNvPr>
          <p:cNvSpPr txBox="1"/>
          <p:nvPr/>
        </p:nvSpPr>
        <p:spPr>
          <a:xfrm>
            <a:off x="4439263" y="2498294"/>
            <a:ext cx="6975987" cy="923330"/>
          </a:xfrm>
          <a:prstGeom prst="rect">
            <a:avLst/>
          </a:prstGeom>
          <a:noFill/>
        </p:spPr>
        <p:txBody>
          <a:bodyPr wrap="square" rtlCol="0">
            <a:spAutoFit/>
          </a:bodyPr>
          <a:lstStyle/>
          <a:p>
            <a:pPr algn="ctr"/>
            <a:r>
              <a:rPr lang="en-US" sz="5400" b="1" dirty="0">
                <a:solidFill>
                  <a:srgbClr val="00B05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400184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45BD3B74-EF3A-4648-9647-F6BB69AAC158}"/>
              </a:ext>
            </a:extLst>
          </p:cNvPr>
          <p:cNvSpPr txBox="1"/>
          <p:nvPr/>
        </p:nvSpPr>
        <p:spPr>
          <a:xfrm>
            <a:off x="-121669" y="0"/>
            <a:ext cx="12908523" cy="553998"/>
          </a:xfrm>
          <a:prstGeom prst="rect">
            <a:avLst/>
          </a:prstGeom>
          <a:noFill/>
        </p:spPr>
        <p:txBody>
          <a:bodyPr wrap="square">
            <a:spAutoFit/>
          </a:bodyPr>
          <a:lstStyle/>
          <a:p>
            <a:r>
              <a:rPr lang="en-US" sz="3000" b="1" u="sng" dirty="0" err="1">
                <a:solidFill>
                  <a:schemeClr val="tx2"/>
                </a:solidFill>
                <a:effectLst/>
                <a:latin typeface="Times New Roman" panose="02020603050405020304" pitchFamily="18" charset="0"/>
                <a:cs typeface="Times New Roman" panose="02020603050405020304" pitchFamily="18" charset="0"/>
              </a:rPr>
              <a:t>Bài</a:t>
            </a:r>
            <a:r>
              <a:rPr lang="vi-VN" sz="3000" b="1" u="sng" dirty="0">
                <a:solidFill>
                  <a:schemeClr val="tx2"/>
                </a:solidFill>
                <a:effectLst/>
                <a:latin typeface="Times New Roman" panose="02020603050405020304" pitchFamily="18" charset="0"/>
                <a:cs typeface="Times New Roman" panose="02020603050405020304" pitchFamily="18" charset="0"/>
              </a:rPr>
              <a:t> 1</a:t>
            </a:r>
            <a:r>
              <a:rPr lang="vi-VN" sz="3000" b="1" dirty="0">
                <a:solidFill>
                  <a:schemeClr val="tx2"/>
                </a:solidFill>
                <a:effectLst/>
                <a:latin typeface="Times New Roman" panose="02020603050405020304" pitchFamily="18" charset="0"/>
                <a:cs typeface="Times New Roman" panose="02020603050405020304" pitchFamily="18" charset="0"/>
              </a:rPr>
              <a:t>. Em </a:t>
            </a:r>
            <a:r>
              <a:rPr lang="vi-VN" sz="3000" b="1" dirty="0" err="1">
                <a:solidFill>
                  <a:schemeClr val="tx2"/>
                </a:solidFill>
                <a:effectLst/>
                <a:latin typeface="Times New Roman" panose="02020603050405020304" pitchFamily="18" charset="0"/>
                <a:cs typeface="Times New Roman" panose="02020603050405020304" pitchFamily="18" charset="0"/>
              </a:rPr>
              <a:t>đồng</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tình</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hoặc</a:t>
            </a:r>
            <a:r>
              <a:rPr lang="vi-VN" sz="3000" b="1" dirty="0">
                <a:solidFill>
                  <a:schemeClr val="tx2"/>
                </a:solidFill>
                <a:effectLst/>
                <a:latin typeface="Times New Roman" panose="02020603050405020304" pitchFamily="18" charset="0"/>
                <a:cs typeface="Times New Roman" panose="02020603050405020304" pitchFamily="18" charset="0"/>
              </a:rPr>
              <a:t> không </a:t>
            </a:r>
            <a:r>
              <a:rPr lang="vi-VN" sz="3000" b="1" dirty="0" err="1">
                <a:solidFill>
                  <a:schemeClr val="tx2"/>
                </a:solidFill>
                <a:effectLst/>
                <a:latin typeface="Times New Roman" panose="02020603050405020304" pitchFamily="18" charset="0"/>
                <a:cs typeface="Times New Roman" panose="02020603050405020304" pitchFamily="18" charset="0"/>
              </a:rPr>
              <a:t>đồng</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tình</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với</a:t>
            </a:r>
            <a:r>
              <a:rPr lang="vi-VN" sz="3000" b="1" dirty="0">
                <a:solidFill>
                  <a:schemeClr val="tx2"/>
                </a:solidFill>
                <a:effectLst/>
                <a:latin typeface="Times New Roman" panose="02020603050405020304" pitchFamily="18" charset="0"/>
                <a:cs typeface="Times New Roman" panose="02020603050405020304" pitchFamily="18" charset="0"/>
              </a:rPr>
              <a:t> ý </a:t>
            </a:r>
            <a:r>
              <a:rPr lang="vi-VN" sz="3000" b="1" dirty="0" err="1">
                <a:solidFill>
                  <a:schemeClr val="tx2"/>
                </a:solidFill>
                <a:effectLst/>
                <a:latin typeface="Times New Roman" panose="02020603050405020304" pitchFamily="18" charset="0"/>
                <a:cs typeface="Times New Roman" panose="02020603050405020304" pitchFamily="18" charset="0"/>
              </a:rPr>
              <a:t>kiến</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nào</a:t>
            </a:r>
            <a:r>
              <a:rPr lang="vi-VN" sz="3000" b="1" dirty="0">
                <a:solidFill>
                  <a:schemeClr val="tx2"/>
                </a:solidFill>
                <a:effectLst/>
                <a:latin typeface="Times New Roman" panose="02020603050405020304" pitchFamily="18" charset="0"/>
                <a:cs typeface="Times New Roman" panose="02020603050405020304" pitchFamily="18" charset="0"/>
              </a:rPr>
              <a:t> </a:t>
            </a:r>
            <a:r>
              <a:rPr lang="vi-VN" sz="3000" b="1" dirty="0" err="1">
                <a:solidFill>
                  <a:schemeClr val="tx2"/>
                </a:solidFill>
                <a:effectLst/>
                <a:latin typeface="Times New Roman" panose="02020603050405020304" pitchFamily="18" charset="0"/>
                <a:cs typeface="Times New Roman" panose="02020603050405020304" pitchFamily="18" charset="0"/>
              </a:rPr>
              <a:t>dưới</a:t>
            </a:r>
            <a:r>
              <a:rPr lang="vi-VN" sz="3000" b="1" dirty="0">
                <a:solidFill>
                  <a:schemeClr val="tx2"/>
                </a:solidFill>
                <a:effectLst/>
                <a:latin typeface="Times New Roman" panose="02020603050405020304" pitchFamily="18" charset="0"/>
                <a:cs typeface="Times New Roman" panose="02020603050405020304" pitchFamily="18" charset="0"/>
              </a:rPr>
              <a:t> đây? </a:t>
            </a:r>
            <a:r>
              <a:rPr lang="vi-VN" sz="3000" b="1" dirty="0" err="1">
                <a:solidFill>
                  <a:schemeClr val="tx2"/>
                </a:solidFill>
                <a:effectLst/>
                <a:latin typeface="Times New Roman" panose="02020603050405020304" pitchFamily="18" charset="0"/>
                <a:cs typeface="Times New Roman" panose="02020603050405020304" pitchFamily="18" charset="0"/>
              </a:rPr>
              <a:t>Vì</a:t>
            </a:r>
            <a:r>
              <a:rPr lang="vi-VN" sz="3000" b="1" dirty="0">
                <a:solidFill>
                  <a:schemeClr val="tx2"/>
                </a:solidFill>
                <a:effectLst/>
                <a:latin typeface="Times New Roman" panose="02020603050405020304" pitchFamily="18" charset="0"/>
                <a:cs typeface="Times New Roman" panose="02020603050405020304" pitchFamily="18" charset="0"/>
              </a:rPr>
              <a:t> sao?</a:t>
            </a:r>
            <a:endParaRPr lang="en-US" sz="3000" b="1" dirty="0">
              <a:solidFill>
                <a:schemeClr val="tx2"/>
              </a:solidFill>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id="{BEF8BEA5-FEE7-45BB-A2A9-E00275C79530}"/>
              </a:ext>
            </a:extLst>
          </p:cNvPr>
          <p:cNvPicPr>
            <a:picLocks noChangeAspect="1"/>
          </p:cNvPicPr>
          <p:nvPr/>
        </p:nvPicPr>
        <p:blipFill>
          <a:blip r:embed="rId2"/>
          <a:stretch>
            <a:fillRect/>
          </a:stretch>
        </p:blipFill>
        <p:spPr>
          <a:xfrm>
            <a:off x="14743" y="523571"/>
            <a:ext cx="9176757" cy="3030789"/>
          </a:xfrm>
          <a:prstGeom prst="rect">
            <a:avLst/>
          </a:prstGeom>
        </p:spPr>
      </p:pic>
      <p:pic>
        <p:nvPicPr>
          <p:cNvPr id="5" name="Hình ảnh 4">
            <a:extLst>
              <a:ext uri="{FF2B5EF4-FFF2-40B4-BE49-F238E27FC236}">
                <a16:creationId xmlns:a16="http://schemas.microsoft.com/office/drawing/2014/main" id="{DC0AFC22-D13D-48DF-A20D-D650F6AF41EA}"/>
              </a:ext>
            </a:extLst>
          </p:cNvPr>
          <p:cNvPicPr>
            <a:picLocks noChangeAspect="1"/>
          </p:cNvPicPr>
          <p:nvPr/>
        </p:nvPicPr>
        <p:blipFill>
          <a:blip r:embed="rId3"/>
          <a:stretch>
            <a:fillRect/>
          </a:stretch>
        </p:blipFill>
        <p:spPr>
          <a:xfrm>
            <a:off x="14752" y="3428999"/>
            <a:ext cx="9176747" cy="3429001"/>
          </a:xfrm>
          <a:prstGeom prst="rect">
            <a:avLst/>
          </a:prstGeom>
        </p:spPr>
      </p:pic>
      <p:cxnSp>
        <p:nvCxnSpPr>
          <p:cNvPr id="7" name="Đường nối Thẳng 6">
            <a:extLst>
              <a:ext uri="{FF2B5EF4-FFF2-40B4-BE49-F238E27FC236}">
                <a16:creationId xmlns:a16="http://schemas.microsoft.com/office/drawing/2014/main" id="{0BA55815-9395-4705-9CC5-AF25E96709CF}"/>
              </a:ext>
            </a:extLst>
          </p:cNvPr>
          <p:cNvCxnSpPr>
            <a:cxnSpLocks/>
          </p:cNvCxnSpPr>
          <p:nvPr/>
        </p:nvCxnSpPr>
        <p:spPr>
          <a:xfrm>
            <a:off x="1710815" y="478335"/>
            <a:ext cx="1578075"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0" name="Đường nối Thẳng 9">
            <a:extLst>
              <a:ext uri="{FF2B5EF4-FFF2-40B4-BE49-F238E27FC236}">
                <a16:creationId xmlns:a16="http://schemas.microsoft.com/office/drawing/2014/main" id="{08D4B3C5-0064-40A7-A2C4-04C5CA9D1EE1}"/>
              </a:ext>
            </a:extLst>
          </p:cNvPr>
          <p:cNvCxnSpPr/>
          <p:nvPr/>
        </p:nvCxnSpPr>
        <p:spPr>
          <a:xfrm>
            <a:off x="4188544" y="478335"/>
            <a:ext cx="2595716"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8" name="Đường nối Thẳng 9">
            <a:extLst>
              <a:ext uri="{FF2B5EF4-FFF2-40B4-BE49-F238E27FC236}">
                <a16:creationId xmlns:a16="http://schemas.microsoft.com/office/drawing/2014/main" id="{08D4B3C5-0064-40A7-A2C4-04C5CA9D1EE1}"/>
              </a:ext>
            </a:extLst>
          </p:cNvPr>
          <p:cNvCxnSpPr/>
          <p:nvPr/>
        </p:nvCxnSpPr>
        <p:spPr>
          <a:xfrm>
            <a:off x="11032179" y="476071"/>
            <a:ext cx="1088571"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2" name="Bong bóng Ý nghĩ: Hình đám mây 10">
            <a:extLst>
              <a:ext uri="{FF2B5EF4-FFF2-40B4-BE49-F238E27FC236}">
                <a16:creationId xmlns:a16="http://schemas.microsoft.com/office/drawing/2014/main" id="{CF3B9EC2-3C36-4E7E-7C77-A7E3C4409649}"/>
              </a:ext>
            </a:extLst>
          </p:cNvPr>
          <p:cNvSpPr/>
          <p:nvPr/>
        </p:nvSpPr>
        <p:spPr>
          <a:xfrm>
            <a:off x="9155055" y="521597"/>
            <a:ext cx="2850131" cy="1277705"/>
          </a:xfrm>
          <a:prstGeom prst="cloudCallout">
            <a:avLst>
              <a:gd name="adj1" fmla="val -71544"/>
              <a:gd name="adj2" fmla="val 6480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chemeClr val="tx2"/>
                </a:solidFill>
                <a:effectLst/>
                <a:latin typeface="Times New Roman" panose="02020603050405020304" pitchFamily="18" charset="0"/>
                <a:ea typeface="Times New Roman" panose="02020603050405020304" pitchFamily="18" charset="0"/>
              </a:rPr>
              <a:t>Thảo</a:t>
            </a:r>
            <a:r>
              <a:rPr lang="en-US" sz="2800" b="1" dirty="0">
                <a:solidFill>
                  <a:schemeClr val="tx2"/>
                </a:solidFill>
                <a:effectLst/>
                <a:latin typeface="Times New Roman" panose="02020603050405020304" pitchFamily="18" charset="0"/>
                <a:ea typeface="Times New Roman" panose="02020603050405020304" pitchFamily="18" charset="0"/>
              </a:rPr>
              <a:t> </a:t>
            </a:r>
            <a:r>
              <a:rPr lang="en-US" sz="2800" b="1" dirty="0" err="1">
                <a:solidFill>
                  <a:schemeClr val="tx2"/>
                </a:solidFill>
                <a:effectLst/>
                <a:latin typeface="Times New Roman" panose="02020603050405020304" pitchFamily="18" charset="0"/>
                <a:ea typeface="Times New Roman" panose="02020603050405020304" pitchFamily="18" charset="0"/>
              </a:rPr>
              <a:t>luận</a:t>
            </a:r>
            <a:r>
              <a:rPr lang="en-US" sz="2800" b="1" dirty="0">
                <a:solidFill>
                  <a:schemeClr val="tx2"/>
                </a:solidFill>
                <a:effectLst/>
                <a:latin typeface="Times New Roman" panose="02020603050405020304" pitchFamily="18" charset="0"/>
                <a:ea typeface="Times New Roman" panose="02020603050405020304" pitchFamily="18" charset="0"/>
              </a:rPr>
              <a:t> </a:t>
            </a:r>
            <a:r>
              <a:rPr lang="en-US" sz="2800" b="1" dirty="0" err="1">
                <a:solidFill>
                  <a:schemeClr val="tx2"/>
                </a:solidFill>
                <a:effectLst/>
                <a:latin typeface="Times New Roman" panose="02020603050405020304" pitchFamily="18" charset="0"/>
                <a:ea typeface="Times New Roman" panose="02020603050405020304" pitchFamily="18" charset="0"/>
              </a:rPr>
              <a:t>nhóm</a:t>
            </a:r>
            <a:r>
              <a:rPr lang="en-US" sz="2800" b="1" dirty="0">
                <a:solidFill>
                  <a:schemeClr val="tx2"/>
                </a:solidFill>
                <a:effectLst/>
                <a:latin typeface="Times New Roman" panose="02020603050405020304" pitchFamily="18" charset="0"/>
                <a:ea typeface="Times New Roman" panose="02020603050405020304" pitchFamily="18" charset="0"/>
              </a:rPr>
              <a:t> </a:t>
            </a:r>
            <a:r>
              <a:rPr lang="en-US" sz="2800" b="1" dirty="0" err="1">
                <a:solidFill>
                  <a:schemeClr val="tx2"/>
                </a:solidFill>
                <a:effectLst/>
                <a:latin typeface="Times New Roman" panose="02020603050405020304" pitchFamily="18" charset="0"/>
                <a:ea typeface="Times New Roman" panose="02020603050405020304" pitchFamily="18" charset="0"/>
              </a:rPr>
              <a:t>đôi</a:t>
            </a:r>
            <a:endParaRPr lang="en-US" sz="2800" b="1" dirty="0">
              <a:solidFill>
                <a:schemeClr val="tx2"/>
              </a:solidFill>
            </a:endParaRPr>
          </a:p>
        </p:txBody>
      </p:sp>
    </p:spTree>
    <p:extLst>
      <p:ext uri="{BB962C8B-B14F-4D97-AF65-F5344CB8AC3E}">
        <p14:creationId xmlns:p14="http://schemas.microsoft.com/office/powerpoint/2010/main" val="13697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797" y="0"/>
            <a:ext cx="8467106" cy="530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4939606"/>
            <a:ext cx="12191999" cy="2400657"/>
          </a:xfrm>
          <a:prstGeom prst="rect">
            <a:avLst/>
          </a:prstGeom>
        </p:spPr>
        <p:txBody>
          <a:bodyPr wrap="square">
            <a:spAutoFit/>
          </a:bodyPr>
          <a:lstStyle/>
          <a:p>
            <a:pPr algn="just"/>
            <a:r>
              <a:rPr lang="en-US" sz="3000" b="1" dirty="0" err="1">
                <a:solidFill>
                  <a:schemeClr val="tx2"/>
                </a:solidFill>
                <a:latin typeface="Times New Roman" panose="02020603050405020304" pitchFamily="18" charset="0"/>
                <a:cs typeface="Times New Roman" panose="02020603050405020304" pitchFamily="18" charset="0"/>
              </a:rPr>
              <a:t>Em</a:t>
            </a:r>
            <a:r>
              <a:rPr lang="en-US" sz="3000" b="1" dirty="0">
                <a:solidFill>
                  <a:schemeClr val="tx2"/>
                </a:solidFill>
                <a:latin typeface="Times New Roman" panose="02020603050405020304" pitchFamily="18" charset="0"/>
                <a:cs typeface="Times New Roman" panose="02020603050405020304" pitchFamily="18" charset="0"/>
              </a:rPr>
              <a:t> </a:t>
            </a:r>
            <a:r>
              <a:rPr lang="en-US" sz="3000" b="1" dirty="0" err="1">
                <a:solidFill>
                  <a:schemeClr val="tx2"/>
                </a:solidFill>
                <a:latin typeface="Times New Roman" panose="02020603050405020304" pitchFamily="18" charset="0"/>
                <a:cs typeface="Times New Roman" panose="02020603050405020304" pitchFamily="18" charset="0"/>
              </a:rPr>
              <a:t>đồng</a:t>
            </a:r>
            <a:r>
              <a:rPr lang="en-US" sz="3000" b="1" dirty="0">
                <a:solidFill>
                  <a:schemeClr val="tx2"/>
                </a:solidFill>
                <a:latin typeface="Times New Roman" panose="02020603050405020304" pitchFamily="18" charset="0"/>
                <a:cs typeface="Times New Roman" panose="02020603050405020304" pitchFamily="18" charset="0"/>
              </a:rPr>
              <a:t> </a:t>
            </a:r>
            <a:r>
              <a:rPr lang="en-US" sz="3000" b="1" dirty="0" err="1">
                <a:solidFill>
                  <a:schemeClr val="tx2"/>
                </a:solidFill>
                <a:latin typeface="Times New Roman" panose="02020603050405020304" pitchFamily="18" charset="0"/>
                <a:cs typeface="Times New Roman" panose="02020603050405020304" pitchFamily="18" charset="0"/>
              </a:rPr>
              <a:t>tình</a:t>
            </a:r>
            <a:r>
              <a:rPr lang="en-US" sz="3000" b="1" dirty="0">
                <a:solidFill>
                  <a:schemeClr val="tx2"/>
                </a:solidFill>
                <a:latin typeface="Times New Roman" panose="02020603050405020304" pitchFamily="18" charset="0"/>
                <a:cs typeface="Times New Roman" panose="02020603050405020304" pitchFamily="18" charset="0"/>
              </a:rPr>
              <a:t> </a:t>
            </a:r>
            <a:r>
              <a:rPr lang="en-US" sz="3000" b="1" dirty="0" err="1">
                <a:solidFill>
                  <a:schemeClr val="tx2"/>
                </a:solidFill>
                <a:latin typeface="Times New Roman" panose="02020603050405020304" pitchFamily="18" charset="0"/>
                <a:cs typeface="Times New Roman" panose="02020603050405020304" pitchFamily="18" charset="0"/>
              </a:rPr>
              <a:t>với</a:t>
            </a:r>
            <a:r>
              <a:rPr lang="en-US" sz="3000" b="1" dirty="0">
                <a:solidFill>
                  <a:schemeClr val="tx2"/>
                </a:solidFill>
                <a:latin typeface="Times New Roman" panose="02020603050405020304" pitchFamily="18" charset="0"/>
                <a:cs typeface="Times New Roman" panose="02020603050405020304" pitchFamily="18" charset="0"/>
              </a:rPr>
              <a:t> ý </a:t>
            </a:r>
            <a:r>
              <a:rPr lang="en-US" sz="3000" b="1" dirty="0" err="1">
                <a:solidFill>
                  <a:schemeClr val="tx2"/>
                </a:solidFill>
                <a:latin typeface="Times New Roman" panose="02020603050405020304" pitchFamily="18" charset="0"/>
                <a:cs typeface="Times New Roman" panose="02020603050405020304" pitchFamily="18" charset="0"/>
              </a:rPr>
              <a:t>kiến</a:t>
            </a:r>
            <a:r>
              <a:rPr lang="en-US" sz="3000" b="1" dirty="0">
                <a:solidFill>
                  <a:schemeClr val="tx2"/>
                </a:solidFill>
                <a:latin typeface="Times New Roman" panose="02020603050405020304" pitchFamily="18" charset="0"/>
                <a:cs typeface="Times New Roman" panose="02020603050405020304" pitchFamily="18" charset="0"/>
              </a:rPr>
              <a:t> </a:t>
            </a:r>
            <a:r>
              <a:rPr lang="en-US" sz="3000" b="1" dirty="0" err="1">
                <a:solidFill>
                  <a:schemeClr val="tx2"/>
                </a:solidFill>
                <a:latin typeface="Times New Roman" panose="02020603050405020304" pitchFamily="18" charset="0"/>
                <a:cs typeface="Times New Roman" panose="02020603050405020304" pitchFamily="18" charset="0"/>
              </a:rPr>
              <a:t>của</a:t>
            </a:r>
            <a:r>
              <a:rPr lang="en-US" sz="3000" b="1" dirty="0">
                <a:solidFill>
                  <a:schemeClr val="tx2"/>
                </a:solidFill>
                <a:latin typeface="Times New Roman" panose="02020603050405020304" pitchFamily="18" charset="0"/>
                <a:cs typeface="Times New Roman" panose="02020603050405020304" pitchFamily="18" charset="0"/>
              </a:rPr>
              <a:t> </a:t>
            </a:r>
            <a:r>
              <a:rPr lang="en-US" sz="3000" b="1" dirty="0" err="1">
                <a:solidFill>
                  <a:schemeClr val="tx2"/>
                </a:solidFill>
                <a:latin typeface="Times New Roman" panose="02020603050405020304" pitchFamily="18" charset="0"/>
                <a:cs typeface="Times New Roman" panose="02020603050405020304" pitchFamily="18" charset="0"/>
              </a:rPr>
              <a:t>bạn</a:t>
            </a:r>
            <a:r>
              <a:rPr lang="en-US" sz="3000" b="1" dirty="0">
                <a:solidFill>
                  <a:schemeClr val="tx2"/>
                </a:solidFill>
                <a:latin typeface="Times New Roman" panose="02020603050405020304" pitchFamily="18" charset="0"/>
                <a:cs typeface="Times New Roman" panose="02020603050405020304" pitchFamily="18" charset="0"/>
              </a:rPr>
              <a:t> </a:t>
            </a:r>
            <a:r>
              <a:rPr lang="en-US" sz="3000" b="1" dirty="0" err="1">
                <a:solidFill>
                  <a:schemeClr val="tx2"/>
                </a:solidFill>
                <a:latin typeface="Times New Roman" panose="02020603050405020304" pitchFamily="18" charset="0"/>
                <a:cs typeface="Times New Roman" panose="02020603050405020304" pitchFamily="18" charset="0"/>
              </a:rPr>
              <a:t>Tuấn</a:t>
            </a:r>
            <a:r>
              <a:rPr lang="en-US" sz="3000" b="1" dirty="0">
                <a:solidFill>
                  <a:schemeClr val="tx2"/>
                </a:solidFill>
                <a:latin typeface="Times New Roman" panose="02020603050405020304" pitchFamily="18" charset="0"/>
                <a:cs typeface="Times New Roman" panose="02020603050405020304" pitchFamily="18" charset="0"/>
              </a:rPr>
              <a:t> </a:t>
            </a:r>
            <a:r>
              <a:rPr lang="en-US" sz="3000" b="1" dirty="0" err="1">
                <a:solidFill>
                  <a:schemeClr val="tx2"/>
                </a:solidFill>
                <a:latin typeface="Times New Roman" panose="02020603050405020304" pitchFamily="18" charset="0"/>
                <a:cs typeface="Times New Roman" panose="02020603050405020304" pitchFamily="18" charset="0"/>
              </a:rPr>
              <a:t>vì</a:t>
            </a:r>
            <a:r>
              <a:rPr lang="en-US" sz="3000" b="1" dirty="0">
                <a:solidFill>
                  <a:schemeClr val="tx2"/>
                </a:solidFill>
                <a:latin typeface="Times New Roman" panose="02020603050405020304" pitchFamily="18" charset="0"/>
                <a:cs typeface="Times New Roman" panose="02020603050405020304" pitchFamily="18" charset="0"/>
              </a:rPr>
              <a:t>: </a:t>
            </a:r>
            <a:r>
              <a:rPr lang="vi-VN" sz="3000" b="1" dirty="0">
                <a:solidFill>
                  <a:schemeClr val="tx2"/>
                </a:solidFill>
                <a:latin typeface="Times New Roman" panose="02020603050405020304" pitchFamily="18" charset="0"/>
                <a:cs typeface="Times New Roman" panose="02020603050405020304" pitchFamily="18" charset="0"/>
              </a:rPr>
              <a:t>mỗi lời nói ra đều có tầm quan trọng và sức ảnh hưởng nhất định, đặc biệt là lời hứa. Có trách nhiệm với những lời nói của mình cũng chính là có trách nhiệm với bản thân và người khác.</a:t>
            </a:r>
          </a:p>
          <a:p>
            <a:r>
              <a:rPr lang="en-US" sz="3000" b="1" dirty="0">
                <a:solidFill>
                  <a:schemeClr val="tx2"/>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441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5438356"/>
            <a:ext cx="12191999" cy="1938992"/>
          </a:xfrm>
          <a:prstGeom prst="rect">
            <a:avLst/>
          </a:prstGeom>
        </p:spPr>
        <p:txBody>
          <a:bodyPr wrap="square">
            <a:spAutoFit/>
          </a:bodyPr>
          <a:lstStyle/>
          <a:p>
            <a:pPr algn="just"/>
            <a:r>
              <a:rPr lang="vi-VN" sz="3000" b="1" dirty="0">
                <a:solidFill>
                  <a:schemeClr val="tx2"/>
                </a:solidFill>
                <a:latin typeface="Times New Roman" panose="02020603050405020304" pitchFamily="18" charset="0"/>
                <a:cs typeface="Times New Roman" panose="02020603050405020304" pitchFamily="18" charset="0"/>
              </a:rPr>
              <a:t>Em không đồng tình với ý kiến của bạn Nga vì dù là trẻ con hay người lớn, chúng ta đều cần giữ đúng lời hứa của mình. Không nên để các em nhỏ học tập những thói quen xấu như thất hứa, hứa suông,...</a:t>
            </a:r>
            <a:endParaRPr lang="en-US" sz="3000" b="1" dirty="0">
              <a:solidFill>
                <a:schemeClr val="tx2"/>
              </a:solidFill>
              <a:latin typeface="Times New Roman" panose="02020603050405020304" pitchFamily="18" charset="0"/>
              <a:cs typeface="Times New Roman" panose="02020603050405020304" pitchFamily="18" charset="0"/>
            </a:endParaRPr>
          </a:p>
          <a:p>
            <a:r>
              <a:rPr lang="en-US" sz="3000" b="1" dirty="0">
                <a:solidFill>
                  <a:schemeClr val="tx2"/>
                </a:solidFill>
                <a:latin typeface="Times New Roman" panose="02020603050405020304" pitchFamily="18" charset="0"/>
                <a:cs typeface="Times New Roman" panose="02020603050405020304" pitchFamily="18" charset="0"/>
              </a:rPr>
              <a:t> </a:t>
            </a: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2582" y="111"/>
            <a:ext cx="5130140" cy="5438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955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3" y="5842112"/>
            <a:ext cx="12191999" cy="1015663"/>
          </a:xfrm>
          <a:prstGeom prst="rect">
            <a:avLst/>
          </a:prstGeom>
        </p:spPr>
        <p:txBody>
          <a:bodyPr wrap="square">
            <a:spAutoFit/>
          </a:bodyPr>
          <a:lstStyle/>
          <a:p>
            <a:pPr algn="just"/>
            <a:r>
              <a:rPr lang="vi-VN" sz="3000" b="1" dirty="0">
                <a:solidFill>
                  <a:schemeClr val="tx2"/>
                </a:solidFill>
                <a:latin typeface="Times New Roman" panose="02020603050405020304" pitchFamily="18" charset="0"/>
                <a:cs typeface="Times New Roman" panose="02020603050405020304" pitchFamily="18" charset="0"/>
              </a:rPr>
              <a:t>Em đồng tình với ý kiến của bạn </a:t>
            </a:r>
            <a:r>
              <a:rPr lang="en-US" sz="3000" b="1" dirty="0" err="1">
                <a:solidFill>
                  <a:schemeClr val="tx2"/>
                </a:solidFill>
                <a:latin typeface="Times New Roman" panose="02020603050405020304" pitchFamily="18" charset="0"/>
                <a:cs typeface="Times New Roman" panose="02020603050405020304" pitchFamily="18" charset="0"/>
              </a:rPr>
              <a:t>Kiên</a:t>
            </a:r>
            <a:r>
              <a:rPr lang="vi-VN" sz="3000" b="1" dirty="0">
                <a:solidFill>
                  <a:schemeClr val="tx2"/>
                </a:solidFill>
                <a:latin typeface="Times New Roman" panose="02020603050405020304" pitchFamily="18" charset="0"/>
                <a:cs typeface="Times New Roman" panose="02020603050405020304" pitchFamily="18" charset="0"/>
              </a:rPr>
              <a:t> vì khi chúng ta biết giữ lời hứa, mọi người xung quanh sẽ tin tưởng và quý mến chúng ta hơn rất nhiều.</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0688" y="9058"/>
            <a:ext cx="6095347" cy="583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176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hildren Playing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61883.potx" id="{18737D51-7733-4200-B5C9-BF22CA2CE631}" vid="{40CEFE45-12FF-4454-86EB-59F04C858872}"/>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Presentation2</Template>
  <TotalTime>465</TotalTime>
  <Words>797</Words>
  <Application>Microsoft Office PowerPoint</Application>
  <PresentationFormat>Widescreen</PresentationFormat>
  <Paragraphs>48</Paragraphs>
  <Slides>29</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Cambria</vt:lpstr>
      <vt:lpstr>Euphemia</vt:lpstr>
      <vt:lpstr>Times New Roman</vt:lpstr>
      <vt:lpstr>Wingdings</vt:lpstr>
      <vt:lpstr>Children Playing 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Nguyễn Gia Bảo - THCS Lý Tự Trọng</dc:creator>
  <cp:lastModifiedBy>Windows</cp:lastModifiedBy>
  <cp:revision>121</cp:revision>
  <dcterms:created xsi:type="dcterms:W3CDTF">2022-06-05T13:43:08Z</dcterms:created>
  <dcterms:modified xsi:type="dcterms:W3CDTF">2026-01-15T02:58:10Z</dcterms:modified>
</cp:coreProperties>
</file>